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71" r:id="rId11"/>
    <p:sldId id="272" r:id="rId12"/>
    <p:sldId id="273" r:id="rId13"/>
    <p:sldId id="274" r:id="rId14"/>
    <p:sldId id="277" r:id="rId15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allanna" panose="020B0604020202020204" charset="0"/>
      <p:regular r:id="rId25"/>
    </p:embeddedFont>
    <p:embeddedFont>
      <p:font typeface="Notable" panose="020B0604020202020204" charset="0"/>
      <p:regular r:id="rId26"/>
    </p:embeddedFont>
    <p:embeddedFont>
      <p:font typeface="Nunito Light" pitchFamily="2" charset="0"/>
      <p:regular r:id="rId27"/>
      <p:italic r:id="rId28"/>
    </p:embeddedFont>
    <p:embeddedFont>
      <p:font typeface="Roboto Condensed Light" panose="02000000000000000000" pitchFamily="2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E05"/>
    <a:srgbClr val="FB9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0F3F26-9E3E-481F-B8E3-F4C770B7FAEA}">
  <a:tblStyle styleId="{260F3F26-9E3E-481F-B8E3-F4C770B7FA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3" autoAdjust="0"/>
    <p:restoredTop sz="94660"/>
  </p:normalViewPr>
  <p:slideViewPr>
    <p:cSldViewPr snapToGrid="0">
      <p:cViewPr>
        <p:scale>
          <a:sx n="80" d="100"/>
          <a:sy n="80" d="100"/>
        </p:scale>
        <p:origin x="248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c2bc466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c2bc466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fdd67b0ce8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fdd67b0ce8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fdd67b0ce8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fdd67b0ce8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fdd67b0ce8_0_32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fdd67b0ce8_0_32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fdd67b0ce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fdd67b0ce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fdd67b0ce8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fdd67b0ce8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fdd67b0ce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fdd67b0ce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fdd67b0ce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fdd67b0ce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fdd67b0ce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fdd67b0ce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fdd67b0ce8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fdd67b0ce8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fdd67b0ce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fdd67b0ce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fdd67b0ce8_0_14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fdd67b0ce8_0_14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>
            <a:off x="7523669" y="2776400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 flipH="1">
            <a:off x="-1321593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157098" y="-363869"/>
            <a:ext cx="3389256" cy="1062009"/>
            <a:chOff x="2867825" y="3878875"/>
            <a:chExt cx="4200343" cy="1316159"/>
          </a:xfrm>
        </p:grpSpPr>
        <p:sp>
          <p:nvSpPr>
            <p:cNvPr id="12" name="Google Shape;12;p2"/>
            <p:cNvSpPr/>
            <p:nvPr/>
          </p:nvSpPr>
          <p:spPr>
            <a:xfrm>
              <a:off x="28678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177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5927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8678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177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927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0014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513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7263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0014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4513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7263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40000" y="978623"/>
            <a:ext cx="3886200" cy="287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41201" y="3799177"/>
            <a:ext cx="3889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152400" y="4598082"/>
            <a:ext cx="2509909" cy="1247292"/>
            <a:chOff x="-476125" y="-504850"/>
            <a:chExt cx="2509909" cy="1247292"/>
          </a:xfrm>
        </p:grpSpPr>
        <p:sp>
          <p:nvSpPr>
            <p:cNvPr id="27" name="Google Shape;27;p2"/>
            <p:cNvSpPr/>
            <p:nvPr/>
          </p:nvSpPr>
          <p:spPr>
            <a:xfrm>
              <a:off x="-476125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>
              <a:off x="176273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>
              <a:off x="828670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2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53" name="Google Shape;253;p15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-2700000">
            <a:off x="7289007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5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 flipH="1">
            <a:off x="-1321593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15"/>
          <p:cNvGrpSpPr/>
          <p:nvPr/>
        </p:nvGrpSpPr>
        <p:grpSpPr>
          <a:xfrm>
            <a:off x="152400" y="4598082"/>
            <a:ext cx="2509909" cy="1247292"/>
            <a:chOff x="-476125" y="-504850"/>
            <a:chExt cx="2509909" cy="1247292"/>
          </a:xfrm>
        </p:grpSpPr>
        <p:sp>
          <p:nvSpPr>
            <p:cNvPr id="256" name="Google Shape;256;p15"/>
            <p:cNvSpPr/>
            <p:nvPr/>
          </p:nvSpPr>
          <p:spPr>
            <a:xfrm>
              <a:off x="-476125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57" name="Google Shape;257;p15"/>
            <p:cNvSpPr/>
            <p:nvPr/>
          </p:nvSpPr>
          <p:spPr>
            <a:xfrm>
              <a:off x="176273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58" name="Google Shape;258;p15"/>
            <p:cNvSpPr/>
            <p:nvPr/>
          </p:nvSpPr>
          <p:spPr>
            <a:xfrm>
              <a:off x="828670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grpSp>
        <p:nvGrpSpPr>
          <p:cNvPr id="259" name="Google Shape;259;p15"/>
          <p:cNvGrpSpPr/>
          <p:nvPr/>
        </p:nvGrpSpPr>
        <p:grpSpPr>
          <a:xfrm>
            <a:off x="6493207" y="-860193"/>
            <a:ext cx="2509909" cy="1247292"/>
            <a:chOff x="-476125" y="-504850"/>
            <a:chExt cx="2509909" cy="1247292"/>
          </a:xfrm>
        </p:grpSpPr>
        <p:sp>
          <p:nvSpPr>
            <p:cNvPr id="260" name="Google Shape;260;p15"/>
            <p:cNvSpPr/>
            <p:nvPr/>
          </p:nvSpPr>
          <p:spPr>
            <a:xfrm>
              <a:off x="-476125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61" name="Google Shape;261;p15"/>
            <p:cNvSpPr/>
            <p:nvPr/>
          </p:nvSpPr>
          <p:spPr>
            <a:xfrm>
              <a:off x="176273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62" name="Google Shape;262;p15"/>
            <p:cNvSpPr/>
            <p:nvPr/>
          </p:nvSpPr>
          <p:spPr>
            <a:xfrm>
              <a:off x="828670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2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65" name="Google Shape;265;p16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 flipH="1">
            <a:off x="-1321593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6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>
            <a:off x="7523669" y="2776400"/>
            <a:ext cx="3176587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" name="Google Shape;267;p16"/>
          <p:cNvGrpSpPr/>
          <p:nvPr/>
        </p:nvGrpSpPr>
        <p:grpSpPr>
          <a:xfrm>
            <a:off x="157098" y="4297019"/>
            <a:ext cx="3389256" cy="1062009"/>
            <a:chOff x="2867825" y="3878875"/>
            <a:chExt cx="4200343" cy="1316159"/>
          </a:xfrm>
        </p:grpSpPr>
        <p:sp>
          <p:nvSpPr>
            <p:cNvPr id="268" name="Google Shape;268;p16"/>
            <p:cNvSpPr/>
            <p:nvPr/>
          </p:nvSpPr>
          <p:spPr>
            <a:xfrm>
              <a:off x="28678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43177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35927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28678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3177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35927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50014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64513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57263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50014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64513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57263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16"/>
          <p:cNvGrpSpPr/>
          <p:nvPr/>
        </p:nvGrpSpPr>
        <p:grpSpPr>
          <a:xfrm>
            <a:off x="6488795" y="-860200"/>
            <a:ext cx="2509909" cy="1247292"/>
            <a:chOff x="-476125" y="-504850"/>
            <a:chExt cx="2509909" cy="1247292"/>
          </a:xfrm>
        </p:grpSpPr>
        <p:sp>
          <p:nvSpPr>
            <p:cNvPr id="281" name="Google Shape;281;p16"/>
            <p:cNvSpPr/>
            <p:nvPr/>
          </p:nvSpPr>
          <p:spPr>
            <a:xfrm>
              <a:off x="-476125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82" name="Google Shape;282;p16"/>
            <p:cNvSpPr/>
            <p:nvPr/>
          </p:nvSpPr>
          <p:spPr>
            <a:xfrm>
              <a:off x="176273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83" name="Google Shape;283;p16"/>
            <p:cNvSpPr/>
            <p:nvPr/>
          </p:nvSpPr>
          <p:spPr>
            <a:xfrm>
              <a:off x="828670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4_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1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1"/>
          <p:cNvSpPr txBox="1">
            <a:spLocks noGrp="1"/>
          </p:cNvSpPr>
          <p:nvPr>
            <p:ph type="subTitle" idx="1"/>
          </p:nvPr>
        </p:nvSpPr>
        <p:spPr>
          <a:xfrm>
            <a:off x="710368" y="2968541"/>
            <a:ext cx="2293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3" name="Google Shape;343;p21"/>
          <p:cNvSpPr txBox="1">
            <a:spLocks noGrp="1"/>
          </p:cNvSpPr>
          <p:nvPr>
            <p:ph type="subTitle" idx="2"/>
          </p:nvPr>
        </p:nvSpPr>
        <p:spPr>
          <a:xfrm>
            <a:off x="3425100" y="2968541"/>
            <a:ext cx="2293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4" name="Google Shape;344;p21"/>
          <p:cNvSpPr txBox="1">
            <a:spLocks noGrp="1"/>
          </p:cNvSpPr>
          <p:nvPr>
            <p:ph type="subTitle" idx="3"/>
          </p:nvPr>
        </p:nvSpPr>
        <p:spPr>
          <a:xfrm>
            <a:off x="6134150" y="2968541"/>
            <a:ext cx="2293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5" name="Google Shape;345;p21"/>
          <p:cNvSpPr txBox="1">
            <a:spLocks noGrp="1"/>
          </p:cNvSpPr>
          <p:nvPr>
            <p:ph type="title" idx="4"/>
          </p:nvPr>
        </p:nvSpPr>
        <p:spPr>
          <a:xfrm>
            <a:off x="708418" y="2731648"/>
            <a:ext cx="22977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1"/>
          <p:cNvSpPr txBox="1">
            <a:spLocks noGrp="1"/>
          </p:cNvSpPr>
          <p:nvPr>
            <p:ph type="title" idx="5"/>
          </p:nvPr>
        </p:nvSpPr>
        <p:spPr>
          <a:xfrm>
            <a:off x="3423150" y="2731648"/>
            <a:ext cx="22977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1"/>
          <p:cNvSpPr txBox="1">
            <a:spLocks noGrp="1"/>
          </p:cNvSpPr>
          <p:nvPr>
            <p:ph type="title" idx="6"/>
          </p:nvPr>
        </p:nvSpPr>
        <p:spPr>
          <a:xfrm>
            <a:off x="6132200" y="2731648"/>
            <a:ext cx="22977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48" name="Google Shape;348;p21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8100000">
            <a:off x="-1556256" y="2648062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1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>
            <a:off x="7523669" y="2776400"/>
            <a:ext cx="3176587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0" name="Google Shape;350;p21"/>
          <p:cNvGrpSpPr/>
          <p:nvPr/>
        </p:nvGrpSpPr>
        <p:grpSpPr>
          <a:xfrm>
            <a:off x="157098" y="4297019"/>
            <a:ext cx="3389256" cy="1062009"/>
            <a:chOff x="2867825" y="3878875"/>
            <a:chExt cx="4200343" cy="1316159"/>
          </a:xfrm>
        </p:grpSpPr>
        <p:sp>
          <p:nvSpPr>
            <p:cNvPr id="351" name="Google Shape;351;p21"/>
            <p:cNvSpPr/>
            <p:nvPr/>
          </p:nvSpPr>
          <p:spPr>
            <a:xfrm>
              <a:off x="28678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43177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35927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28678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43177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35927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50014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64513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57263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50014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1"/>
            <p:cNvSpPr/>
            <p:nvPr/>
          </p:nvSpPr>
          <p:spPr>
            <a:xfrm>
              <a:off x="64513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57263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" name="Google Shape;363;p21"/>
          <p:cNvSpPr/>
          <p:nvPr/>
        </p:nvSpPr>
        <p:spPr>
          <a:xfrm>
            <a:off x="7625837" y="156137"/>
            <a:ext cx="1363433" cy="1342692"/>
          </a:xfrm>
          <a:custGeom>
            <a:avLst/>
            <a:gdLst/>
            <a:ahLst/>
            <a:cxnLst/>
            <a:rect l="l" t="t" r="r" b="b"/>
            <a:pathLst>
              <a:path w="212787" h="209550" extrusionOk="0">
                <a:moveTo>
                  <a:pt x="69449" y="0"/>
                </a:moveTo>
                <a:lnTo>
                  <a:pt x="71683" y="60137"/>
                </a:lnTo>
                <a:lnTo>
                  <a:pt x="12835" y="47503"/>
                </a:lnTo>
                <a:lnTo>
                  <a:pt x="53204" y="92140"/>
                </a:lnTo>
                <a:lnTo>
                  <a:pt x="0" y="120275"/>
                </a:lnTo>
                <a:lnTo>
                  <a:pt x="59622" y="128526"/>
                </a:lnTo>
                <a:lnTo>
                  <a:pt x="36959" y="184280"/>
                </a:lnTo>
                <a:lnTo>
                  <a:pt x="87928" y="152278"/>
                </a:lnTo>
                <a:lnTo>
                  <a:pt x="106379" y="209550"/>
                </a:lnTo>
                <a:lnTo>
                  <a:pt x="124859" y="152278"/>
                </a:lnTo>
                <a:lnTo>
                  <a:pt x="175828" y="184280"/>
                </a:lnTo>
                <a:lnTo>
                  <a:pt x="153165" y="128526"/>
                </a:lnTo>
                <a:lnTo>
                  <a:pt x="212787" y="120275"/>
                </a:lnTo>
                <a:lnTo>
                  <a:pt x="159583" y="92140"/>
                </a:lnTo>
                <a:lnTo>
                  <a:pt x="199952" y="47503"/>
                </a:lnTo>
                <a:lnTo>
                  <a:pt x="141104" y="60137"/>
                </a:lnTo>
                <a:lnTo>
                  <a:pt x="143338" y="0"/>
                </a:lnTo>
                <a:lnTo>
                  <a:pt x="106379" y="47503"/>
                </a:lnTo>
                <a:lnTo>
                  <a:pt x="694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2"/>
          <p:cNvSpPr txBox="1">
            <a:spLocks noGrp="1"/>
          </p:cNvSpPr>
          <p:nvPr>
            <p:ph type="title"/>
          </p:nvPr>
        </p:nvSpPr>
        <p:spPr>
          <a:xfrm>
            <a:off x="2411659" y="1562777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1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6" name="Google Shape;366;p22"/>
          <p:cNvSpPr txBox="1">
            <a:spLocks noGrp="1"/>
          </p:cNvSpPr>
          <p:nvPr>
            <p:ph type="subTitle" idx="1"/>
          </p:nvPr>
        </p:nvSpPr>
        <p:spPr>
          <a:xfrm>
            <a:off x="2411659" y="1803222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2"/>
          <p:cNvSpPr txBox="1">
            <a:spLocks noGrp="1"/>
          </p:cNvSpPr>
          <p:nvPr>
            <p:ph type="title" idx="2"/>
          </p:nvPr>
        </p:nvSpPr>
        <p:spPr>
          <a:xfrm>
            <a:off x="5768000" y="1562777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1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8" name="Google Shape;368;p22"/>
          <p:cNvSpPr txBox="1">
            <a:spLocks noGrp="1"/>
          </p:cNvSpPr>
          <p:nvPr>
            <p:ph type="subTitle" idx="3"/>
          </p:nvPr>
        </p:nvSpPr>
        <p:spPr>
          <a:xfrm>
            <a:off x="5768000" y="1803222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22"/>
          <p:cNvSpPr txBox="1">
            <a:spLocks noGrp="1"/>
          </p:cNvSpPr>
          <p:nvPr>
            <p:ph type="title" idx="4"/>
          </p:nvPr>
        </p:nvSpPr>
        <p:spPr>
          <a:xfrm>
            <a:off x="2411659" y="3069803"/>
            <a:ext cx="1975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1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0" name="Google Shape;370;p22"/>
          <p:cNvSpPr txBox="1">
            <a:spLocks noGrp="1"/>
          </p:cNvSpPr>
          <p:nvPr>
            <p:ph type="subTitle" idx="5"/>
          </p:nvPr>
        </p:nvSpPr>
        <p:spPr>
          <a:xfrm>
            <a:off x="2411659" y="3310247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2"/>
          <p:cNvSpPr txBox="1">
            <a:spLocks noGrp="1"/>
          </p:cNvSpPr>
          <p:nvPr>
            <p:ph type="title" idx="6"/>
          </p:nvPr>
        </p:nvSpPr>
        <p:spPr>
          <a:xfrm>
            <a:off x="5768000" y="3069803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1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2" name="Google Shape;372;p22"/>
          <p:cNvSpPr txBox="1">
            <a:spLocks noGrp="1"/>
          </p:cNvSpPr>
          <p:nvPr>
            <p:ph type="subTitle" idx="7"/>
          </p:nvPr>
        </p:nvSpPr>
        <p:spPr>
          <a:xfrm>
            <a:off x="5768000" y="3310247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 idx="8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74" name="Google Shape;374;p22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>
            <a:off x="7523669" y="2776400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2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8100000">
            <a:off x="-1556256" y="2648062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2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-2700000">
            <a:off x="7289007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2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 flipH="1">
            <a:off x="-1321593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p22"/>
          <p:cNvGrpSpPr/>
          <p:nvPr/>
        </p:nvGrpSpPr>
        <p:grpSpPr>
          <a:xfrm>
            <a:off x="152400" y="-868695"/>
            <a:ext cx="2509909" cy="1247292"/>
            <a:chOff x="-476125" y="-504850"/>
            <a:chExt cx="2509909" cy="1247292"/>
          </a:xfrm>
        </p:grpSpPr>
        <p:sp>
          <p:nvSpPr>
            <p:cNvPr id="379" name="Google Shape;379;p22"/>
            <p:cNvSpPr/>
            <p:nvPr/>
          </p:nvSpPr>
          <p:spPr>
            <a:xfrm>
              <a:off x="-476125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80" name="Google Shape;380;p22"/>
            <p:cNvSpPr/>
            <p:nvPr/>
          </p:nvSpPr>
          <p:spPr>
            <a:xfrm>
              <a:off x="176273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81" name="Google Shape;381;p22"/>
            <p:cNvSpPr/>
            <p:nvPr/>
          </p:nvSpPr>
          <p:spPr>
            <a:xfrm>
              <a:off x="828670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grpSp>
        <p:nvGrpSpPr>
          <p:cNvPr id="382" name="Google Shape;382;p22"/>
          <p:cNvGrpSpPr/>
          <p:nvPr/>
        </p:nvGrpSpPr>
        <p:grpSpPr>
          <a:xfrm>
            <a:off x="6481700" y="4599843"/>
            <a:ext cx="2509909" cy="1247292"/>
            <a:chOff x="-476125" y="-504850"/>
            <a:chExt cx="2509909" cy="1247292"/>
          </a:xfrm>
        </p:grpSpPr>
        <p:sp>
          <p:nvSpPr>
            <p:cNvPr id="383" name="Google Shape;383;p22"/>
            <p:cNvSpPr/>
            <p:nvPr/>
          </p:nvSpPr>
          <p:spPr>
            <a:xfrm>
              <a:off x="-476125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84" name="Google Shape;384;p22"/>
            <p:cNvSpPr/>
            <p:nvPr/>
          </p:nvSpPr>
          <p:spPr>
            <a:xfrm>
              <a:off x="176273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85" name="Google Shape;385;p22"/>
            <p:cNvSpPr/>
            <p:nvPr/>
          </p:nvSpPr>
          <p:spPr>
            <a:xfrm>
              <a:off x="828670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27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8100000">
            <a:off x="-1556256" y="2648062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7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-2700000">
            <a:off x="7289007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7"/>
          <p:cNvSpPr/>
          <p:nvPr/>
        </p:nvSpPr>
        <p:spPr>
          <a:xfrm>
            <a:off x="7625837" y="156137"/>
            <a:ext cx="1363433" cy="1342692"/>
          </a:xfrm>
          <a:custGeom>
            <a:avLst/>
            <a:gdLst/>
            <a:ahLst/>
            <a:cxnLst/>
            <a:rect l="l" t="t" r="r" b="b"/>
            <a:pathLst>
              <a:path w="212787" h="209550" extrusionOk="0">
                <a:moveTo>
                  <a:pt x="69449" y="0"/>
                </a:moveTo>
                <a:lnTo>
                  <a:pt x="71683" y="60137"/>
                </a:lnTo>
                <a:lnTo>
                  <a:pt x="12835" y="47503"/>
                </a:lnTo>
                <a:lnTo>
                  <a:pt x="53204" y="92140"/>
                </a:lnTo>
                <a:lnTo>
                  <a:pt x="0" y="120275"/>
                </a:lnTo>
                <a:lnTo>
                  <a:pt x="59622" y="128526"/>
                </a:lnTo>
                <a:lnTo>
                  <a:pt x="36959" y="184280"/>
                </a:lnTo>
                <a:lnTo>
                  <a:pt x="87928" y="152278"/>
                </a:lnTo>
                <a:lnTo>
                  <a:pt x="106379" y="209550"/>
                </a:lnTo>
                <a:lnTo>
                  <a:pt x="124859" y="152278"/>
                </a:lnTo>
                <a:lnTo>
                  <a:pt x="175828" y="184280"/>
                </a:lnTo>
                <a:lnTo>
                  <a:pt x="153165" y="128526"/>
                </a:lnTo>
                <a:lnTo>
                  <a:pt x="212787" y="120275"/>
                </a:lnTo>
                <a:lnTo>
                  <a:pt x="159583" y="92140"/>
                </a:lnTo>
                <a:lnTo>
                  <a:pt x="199952" y="47503"/>
                </a:lnTo>
                <a:lnTo>
                  <a:pt x="141104" y="60137"/>
                </a:lnTo>
                <a:lnTo>
                  <a:pt x="143338" y="0"/>
                </a:lnTo>
                <a:lnTo>
                  <a:pt x="106379" y="47503"/>
                </a:lnTo>
                <a:lnTo>
                  <a:pt x="694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7"/>
          <p:cNvGrpSpPr/>
          <p:nvPr/>
        </p:nvGrpSpPr>
        <p:grpSpPr>
          <a:xfrm>
            <a:off x="157098" y="4297019"/>
            <a:ext cx="3389256" cy="1062009"/>
            <a:chOff x="2867825" y="3878875"/>
            <a:chExt cx="4200343" cy="1316159"/>
          </a:xfrm>
        </p:grpSpPr>
        <p:sp>
          <p:nvSpPr>
            <p:cNvPr id="465" name="Google Shape;465;p27"/>
            <p:cNvSpPr/>
            <p:nvPr/>
          </p:nvSpPr>
          <p:spPr>
            <a:xfrm>
              <a:off x="28678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43177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35927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28678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43177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35927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50014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64513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57263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50014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64513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57263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28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 flipH="1">
            <a:off x="-1321593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8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>
            <a:off x="7523669" y="2776400"/>
            <a:ext cx="3176587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0" name="Google Shape;480;p28"/>
          <p:cNvGrpSpPr/>
          <p:nvPr/>
        </p:nvGrpSpPr>
        <p:grpSpPr>
          <a:xfrm rot="5400000">
            <a:off x="7146979" y="1316027"/>
            <a:ext cx="3389256" cy="1062009"/>
            <a:chOff x="2867825" y="3878875"/>
            <a:chExt cx="4200343" cy="1316159"/>
          </a:xfrm>
        </p:grpSpPr>
        <p:sp>
          <p:nvSpPr>
            <p:cNvPr id="481" name="Google Shape;481;p28"/>
            <p:cNvSpPr/>
            <p:nvPr/>
          </p:nvSpPr>
          <p:spPr>
            <a:xfrm>
              <a:off x="28678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43177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35927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28678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43177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35927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0014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64513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7263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50014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4513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57263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28"/>
          <p:cNvGrpSpPr/>
          <p:nvPr/>
        </p:nvGrpSpPr>
        <p:grpSpPr>
          <a:xfrm>
            <a:off x="152400" y="4598082"/>
            <a:ext cx="2509909" cy="1247292"/>
            <a:chOff x="-476125" y="-504850"/>
            <a:chExt cx="2509909" cy="1247292"/>
          </a:xfrm>
        </p:grpSpPr>
        <p:sp>
          <p:nvSpPr>
            <p:cNvPr id="494" name="Google Shape;494;p28"/>
            <p:cNvSpPr/>
            <p:nvPr/>
          </p:nvSpPr>
          <p:spPr>
            <a:xfrm>
              <a:off x="-476125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495" name="Google Shape;495;p28"/>
            <p:cNvSpPr/>
            <p:nvPr/>
          </p:nvSpPr>
          <p:spPr>
            <a:xfrm>
              <a:off x="176273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496" name="Google Shape;496;p28"/>
            <p:cNvSpPr/>
            <p:nvPr/>
          </p:nvSpPr>
          <p:spPr>
            <a:xfrm>
              <a:off x="828670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4088775" y="2365484"/>
            <a:ext cx="4353300" cy="128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808225" y="1371119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090425" y="3634092"/>
            <a:ext cx="43500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3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8100000">
            <a:off x="-1556256" y="2648062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-2700000">
            <a:off x="7289007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oogle Shape;36;p3"/>
          <p:cNvGrpSpPr/>
          <p:nvPr/>
        </p:nvGrpSpPr>
        <p:grpSpPr>
          <a:xfrm>
            <a:off x="157098" y="-363869"/>
            <a:ext cx="3389256" cy="1062009"/>
            <a:chOff x="2867825" y="3878875"/>
            <a:chExt cx="4200343" cy="1316159"/>
          </a:xfrm>
        </p:grpSpPr>
        <p:sp>
          <p:nvSpPr>
            <p:cNvPr id="37" name="Google Shape;37;p3"/>
            <p:cNvSpPr/>
            <p:nvPr/>
          </p:nvSpPr>
          <p:spPr>
            <a:xfrm>
              <a:off x="28678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3177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5927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8678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43177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5927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50014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4513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7263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0014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4513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7263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3"/>
          <p:cNvGrpSpPr/>
          <p:nvPr/>
        </p:nvGrpSpPr>
        <p:grpSpPr>
          <a:xfrm>
            <a:off x="6634100" y="4599432"/>
            <a:ext cx="2509909" cy="1247292"/>
            <a:chOff x="-476125" y="-504850"/>
            <a:chExt cx="2509909" cy="1247292"/>
          </a:xfrm>
        </p:grpSpPr>
        <p:sp>
          <p:nvSpPr>
            <p:cNvPr id="50" name="Google Shape;50;p3"/>
            <p:cNvSpPr/>
            <p:nvPr/>
          </p:nvSpPr>
          <p:spPr>
            <a:xfrm>
              <a:off x="-476125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1" name="Google Shape;51;p3"/>
            <p:cNvSpPr/>
            <p:nvPr/>
          </p:nvSpPr>
          <p:spPr>
            <a:xfrm>
              <a:off x="176273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2" name="Google Shape;52;p3"/>
            <p:cNvSpPr/>
            <p:nvPr/>
          </p:nvSpPr>
          <p:spPr>
            <a:xfrm>
              <a:off x="828670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4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-2700000">
            <a:off x="7289007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4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8100000">
            <a:off x="-1556256" y="2648062"/>
            <a:ext cx="317658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716900" y="1051849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58" name="Google Shape;58;p4"/>
          <p:cNvGrpSpPr/>
          <p:nvPr/>
        </p:nvGrpSpPr>
        <p:grpSpPr>
          <a:xfrm rot="5400000">
            <a:off x="7146979" y="1304520"/>
            <a:ext cx="3389256" cy="1062009"/>
            <a:chOff x="2867825" y="3878875"/>
            <a:chExt cx="4200343" cy="1316159"/>
          </a:xfrm>
        </p:grpSpPr>
        <p:sp>
          <p:nvSpPr>
            <p:cNvPr id="59" name="Google Shape;59;p4"/>
            <p:cNvSpPr/>
            <p:nvPr/>
          </p:nvSpPr>
          <p:spPr>
            <a:xfrm>
              <a:off x="28678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3177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5927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28678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3177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35927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0014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64513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7263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0014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64513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7263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4"/>
          <p:cNvSpPr/>
          <p:nvPr/>
        </p:nvSpPr>
        <p:spPr>
          <a:xfrm>
            <a:off x="143062" y="4007267"/>
            <a:ext cx="999035" cy="983837"/>
          </a:xfrm>
          <a:custGeom>
            <a:avLst/>
            <a:gdLst/>
            <a:ahLst/>
            <a:cxnLst/>
            <a:rect l="l" t="t" r="r" b="b"/>
            <a:pathLst>
              <a:path w="212787" h="209550" extrusionOk="0">
                <a:moveTo>
                  <a:pt x="69449" y="0"/>
                </a:moveTo>
                <a:lnTo>
                  <a:pt x="71683" y="60137"/>
                </a:lnTo>
                <a:lnTo>
                  <a:pt x="12835" y="47503"/>
                </a:lnTo>
                <a:lnTo>
                  <a:pt x="53204" y="92140"/>
                </a:lnTo>
                <a:lnTo>
                  <a:pt x="0" y="120275"/>
                </a:lnTo>
                <a:lnTo>
                  <a:pt x="59622" y="128526"/>
                </a:lnTo>
                <a:lnTo>
                  <a:pt x="36959" y="184280"/>
                </a:lnTo>
                <a:lnTo>
                  <a:pt x="87928" y="152278"/>
                </a:lnTo>
                <a:lnTo>
                  <a:pt x="106379" y="209550"/>
                </a:lnTo>
                <a:lnTo>
                  <a:pt x="124859" y="152278"/>
                </a:lnTo>
                <a:lnTo>
                  <a:pt x="175828" y="184280"/>
                </a:lnTo>
                <a:lnTo>
                  <a:pt x="153165" y="128526"/>
                </a:lnTo>
                <a:lnTo>
                  <a:pt x="212787" y="120275"/>
                </a:lnTo>
                <a:lnTo>
                  <a:pt x="159583" y="92140"/>
                </a:lnTo>
                <a:lnTo>
                  <a:pt x="199952" y="47503"/>
                </a:lnTo>
                <a:lnTo>
                  <a:pt x="141104" y="60137"/>
                </a:lnTo>
                <a:lnTo>
                  <a:pt x="143338" y="0"/>
                </a:lnTo>
                <a:lnTo>
                  <a:pt x="106379" y="47503"/>
                </a:lnTo>
                <a:lnTo>
                  <a:pt x="694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95" name="Google Shape;95;p6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-2700000">
            <a:off x="7289007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8100000">
            <a:off x="-1556256" y="2648062"/>
            <a:ext cx="3176587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6"/>
          <p:cNvGrpSpPr/>
          <p:nvPr/>
        </p:nvGrpSpPr>
        <p:grpSpPr>
          <a:xfrm>
            <a:off x="152400" y="-860193"/>
            <a:ext cx="2509909" cy="1247292"/>
            <a:chOff x="-476125" y="-504850"/>
            <a:chExt cx="2509909" cy="1247292"/>
          </a:xfrm>
        </p:grpSpPr>
        <p:sp>
          <p:nvSpPr>
            <p:cNvPr id="98" name="Google Shape;98;p6"/>
            <p:cNvSpPr/>
            <p:nvPr/>
          </p:nvSpPr>
          <p:spPr>
            <a:xfrm>
              <a:off x="-476125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99" name="Google Shape;99;p6"/>
            <p:cNvSpPr/>
            <p:nvPr/>
          </p:nvSpPr>
          <p:spPr>
            <a:xfrm>
              <a:off x="176273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00" name="Google Shape;100;p6"/>
            <p:cNvSpPr/>
            <p:nvPr/>
          </p:nvSpPr>
          <p:spPr>
            <a:xfrm>
              <a:off x="828670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grpSp>
        <p:nvGrpSpPr>
          <p:cNvPr id="101" name="Google Shape;101;p6"/>
          <p:cNvGrpSpPr/>
          <p:nvPr/>
        </p:nvGrpSpPr>
        <p:grpSpPr>
          <a:xfrm>
            <a:off x="6481893" y="4600588"/>
            <a:ext cx="2509909" cy="1247292"/>
            <a:chOff x="-476125" y="-504850"/>
            <a:chExt cx="2509909" cy="1247292"/>
          </a:xfrm>
        </p:grpSpPr>
        <p:sp>
          <p:nvSpPr>
            <p:cNvPr id="102" name="Google Shape;102;p6"/>
            <p:cNvSpPr/>
            <p:nvPr/>
          </p:nvSpPr>
          <p:spPr>
            <a:xfrm>
              <a:off x="-476125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03" name="Google Shape;103;p6"/>
            <p:cNvSpPr/>
            <p:nvPr/>
          </p:nvSpPr>
          <p:spPr>
            <a:xfrm>
              <a:off x="176273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04" name="Google Shape;104;p6"/>
            <p:cNvSpPr/>
            <p:nvPr/>
          </p:nvSpPr>
          <p:spPr>
            <a:xfrm>
              <a:off x="828670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 txBox="1">
            <a:spLocks noGrp="1"/>
          </p:cNvSpPr>
          <p:nvPr>
            <p:ph type="body" idx="1"/>
          </p:nvPr>
        </p:nvSpPr>
        <p:spPr>
          <a:xfrm>
            <a:off x="4032900" y="1261050"/>
            <a:ext cx="4414200" cy="29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08" name="Google Shape;108;p7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-2700000">
            <a:off x="7289007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8100000">
            <a:off x="-1556256" y="2648062"/>
            <a:ext cx="3176587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7"/>
          <p:cNvGrpSpPr/>
          <p:nvPr/>
        </p:nvGrpSpPr>
        <p:grpSpPr>
          <a:xfrm rot="10800000">
            <a:off x="5602354" y="4297680"/>
            <a:ext cx="3389256" cy="1062009"/>
            <a:chOff x="2867825" y="3878875"/>
            <a:chExt cx="4200343" cy="1316159"/>
          </a:xfrm>
        </p:grpSpPr>
        <p:sp>
          <p:nvSpPr>
            <p:cNvPr id="111" name="Google Shape;111;p7"/>
            <p:cNvSpPr/>
            <p:nvPr/>
          </p:nvSpPr>
          <p:spPr>
            <a:xfrm>
              <a:off x="28678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43177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35927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28678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43177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5927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50014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64513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57263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50014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64513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57263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"/>
          <p:cNvSpPr txBox="1">
            <a:spLocks noGrp="1"/>
          </p:cNvSpPr>
          <p:nvPr>
            <p:ph type="title"/>
          </p:nvPr>
        </p:nvSpPr>
        <p:spPr>
          <a:xfrm>
            <a:off x="996750" y="1609800"/>
            <a:ext cx="7150500" cy="19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25" name="Google Shape;125;p8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>
            <a:off x="7523669" y="2776400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8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8100000">
            <a:off x="-1556256" y="2648062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8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-2700000">
            <a:off x="7289007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8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 flipH="1">
            <a:off x="-1321593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8"/>
          <p:cNvGrpSpPr/>
          <p:nvPr/>
        </p:nvGrpSpPr>
        <p:grpSpPr>
          <a:xfrm>
            <a:off x="157098" y="-363869"/>
            <a:ext cx="3389256" cy="1062009"/>
            <a:chOff x="2867825" y="3878875"/>
            <a:chExt cx="4200343" cy="1316159"/>
          </a:xfrm>
        </p:grpSpPr>
        <p:sp>
          <p:nvSpPr>
            <p:cNvPr id="130" name="Google Shape;130;p8"/>
            <p:cNvSpPr/>
            <p:nvPr/>
          </p:nvSpPr>
          <p:spPr>
            <a:xfrm>
              <a:off x="28678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43177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35927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8678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3177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35927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50014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64513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57263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50014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64513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57263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8"/>
          <p:cNvGrpSpPr/>
          <p:nvPr/>
        </p:nvGrpSpPr>
        <p:grpSpPr>
          <a:xfrm rot="5400000">
            <a:off x="7146979" y="1316027"/>
            <a:ext cx="3389256" cy="1062009"/>
            <a:chOff x="2867825" y="3878875"/>
            <a:chExt cx="4200343" cy="1316159"/>
          </a:xfrm>
        </p:grpSpPr>
        <p:sp>
          <p:nvSpPr>
            <p:cNvPr id="143" name="Google Shape;143;p8"/>
            <p:cNvSpPr/>
            <p:nvPr/>
          </p:nvSpPr>
          <p:spPr>
            <a:xfrm>
              <a:off x="28678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43177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35927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28678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43177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5927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0014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64513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7263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50014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64513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7263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>
            <a:spLocks noGrp="1"/>
          </p:cNvSpPr>
          <p:nvPr>
            <p:ph type="title"/>
          </p:nvPr>
        </p:nvSpPr>
        <p:spPr>
          <a:xfrm>
            <a:off x="1194750" y="2742101"/>
            <a:ext cx="67545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1"/>
          </p:nvPr>
        </p:nvSpPr>
        <p:spPr>
          <a:xfrm>
            <a:off x="1194750" y="3565000"/>
            <a:ext cx="67545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8" name="Google Shape;158;p9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>
            <a:off x="7523669" y="2776400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-2700000">
            <a:off x="7289007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 flipH="1">
            <a:off x="-1321593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8100000">
            <a:off x="-1556256" y="2648062"/>
            <a:ext cx="3176587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9"/>
          <p:cNvGrpSpPr/>
          <p:nvPr/>
        </p:nvGrpSpPr>
        <p:grpSpPr>
          <a:xfrm rot="5400000">
            <a:off x="7146979" y="1316027"/>
            <a:ext cx="3389256" cy="1062009"/>
            <a:chOff x="2867825" y="3878875"/>
            <a:chExt cx="4200343" cy="1316159"/>
          </a:xfrm>
        </p:grpSpPr>
        <p:sp>
          <p:nvSpPr>
            <p:cNvPr id="163" name="Google Shape;163;p9"/>
            <p:cNvSpPr/>
            <p:nvPr/>
          </p:nvSpPr>
          <p:spPr>
            <a:xfrm>
              <a:off x="28678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3177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35927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28678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3177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35927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50014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64513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57263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50014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64513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57263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9"/>
          <p:cNvGrpSpPr/>
          <p:nvPr/>
        </p:nvGrpSpPr>
        <p:grpSpPr>
          <a:xfrm>
            <a:off x="152400" y="4598082"/>
            <a:ext cx="2509909" cy="1247292"/>
            <a:chOff x="-476125" y="-504850"/>
            <a:chExt cx="2509909" cy="1247292"/>
          </a:xfrm>
        </p:grpSpPr>
        <p:sp>
          <p:nvSpPr>
            <p:cNvPr id="176" name="Google Shape;176;p9"/>
            <p:cNvSpPr/>
            <p:nvPr/>
          </p:nvSpPr>
          <p:spPr>
            <a:xfrm>
              <a:off x="-476125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77" name="Google Shape;177;p9"/>
            <p:cNvSpPr/>
            <p:nvPr/>
          </p:nvSpPr>
          <p:spPr>
            <a:xfrm>
              <a:off x="176273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78" name="Google Shape;178;p9"/>
            <p:cNvSpPr/>
            <p:nvPr/>
          </p:nvSpPr>
          <p:spPr>
            <a:xfrm>
              <a:off x="828670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3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 flipH="1">
            <a:off x="-1321593" y="-2763263"/>
            <a:ext cx="3176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 rot="2700000">
            <a:off x="7523669" y="2776400"/>
            <a:ext cx="317658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 txBox="1">
            <a:spLocks noGrp="1"/>
          </p:cNvSpPr>
          <p:nvPr>
            <p:ph type="title"/>
          </p:nvPr>
        </p:nvSpPr>
        <p:spPr>
          <a:xfrm>
            <a:off x="1825880" y="1250388"/>
            <a:ext cx="26607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1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>
            <a:off x="1825880" y="1487136"/>
            <a:ext cx="2660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"/>
          </p:nvPr>
        </p:nvSpPr>
        <p:spPr>
          <a:xfrm flipH="1">
            <a:off x="5469028" y="1250380"/>
            <a:ext cx="2670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1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subTitle" idx="3"/>
          </p:nvPr>
        </p:nvSpPr>
        <p:spPr>
          <a:xfrm flipH="1">
            <a:off x="5469028" y="1487134"/>
            <a:ext cx="26703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4" hasCustomPrompt="1"/>
          </p:nvPr>
        </p:nvSpPr>
        <p:spPr>
          <a:xfrm>
            <a:off x="1004372" y="1462152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4654815" y="1462152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A2B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 idx="7"/>
          </p:nvPr>
        </p:nvSpPr>
        <p:spPr>
          <a:xfrm>
            <a:off x="1825880" y="2426966"/>
            <a:ext cx="26607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1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subTitle" idx="8"/>
          </p:nvPr>
        </p:nvSpPr>
        <p:spPr>
          <a:xfrm>
            <a:off x="1825880" y="2664953"/>
            <a:ext cx="2661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9"/>
          </p:nvPr>
        </p:nvSpPr>
        <p:spPr>
          <a:xfrm flipH="1">
            <a:off x="5469028" y="2426962"/>
            <a:ext cx="2670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1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13"/>
          </p:nvPr>
        </p:nvSpPr>
        <p:spPr>
          <a:xfrm flipH="1">
            <a:off x="5469028" y="2664951"/>
            <a:ext cx="26703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14" hasCustomPrompt="1"/>
          </p:nvPr>
        </p:nvSpPr>
        <p:spPr>
          <a:xfrm>
            <a:off x="1004372" y="2635589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4654815" y="2635589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16"/>
          </p:nvPr>
        </p:nvSpPr>
        <p:spPr>
          <a:xfrm>
            <a:off x="1825880" y="3614935"/>
            <a:ext cx="26607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1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7"/>
          </p:nvPr>
        </p:nvSpPr>
        <p:spPr>
          <a:xfrm>
            <a:off x="1825880" y="3852922"/>
            <a:ext cx="2661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 idx="18"/>
          </p:nvPr>
        </p:nvSpPr>
        <p:spPr>
          <a:xfrm flipH="1">
            <a:off x="5469028" y="3614931"/>
            <a:ext cx="2670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1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9"/>
          </p:nvPr>
        </p:nvSpPr>
        <p:spPr>
          <a:xfrm flipH="1">
            <a:off x="5469028" y="3852921"/>
            <a:ext cx="26703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20" hasCustomPrompt="1"/>
          </p:nvPr>
        </p:nvSpPr>
        <p:spPr>
          <a:xfrm>
            <a:off x="1004372" y="3824214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1" hasCustomPrompt="1"/>
          </p:nvPr>
        </p:nvSpPr>
        <p:spPr>
          <a:xfrm flipH="1">
            <a:off x="4654815" y="3824214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/>
          <p:nvPr/>
        </p:nvSpPr>
        <p:spPr>
          <a:xfrm>
            <a:off x="7999229" y="4007267"/>
            <a:ext cx="999035" cy="983837"/>
          </a:xfrm>
          <a:custGeom>
            <a:avLst/>
            <a:gdLst/>
            <a:ahLst/>
            <a:cxnLst/>
            <a:rect l="l" t="t" r="r" b="b"/>
            <a:pathLst>
              <a:path w="212787" h="209550" extrusionOk="0">
                <a:moveTo>
                  <a:pt x="69449" y="0"/>
                </a:moveTo>
                <a:lnTo>
                  <a:pt x="71683" y="60137"/>
                </a:lnTo>
                <a:lnTo>
                  <a:pt x="12835" y="47503"/>
                </a:lnTo>
                <a:lnTo>
                  <a:pt x="53204" y="92140"/>
                </a:lnTo>
                <a:lnTo>
                  <a:pt x="0" y="120275"/>
                </a:lnTo>
                <a:lnTo>
                  <a:pt x="59622" y="128526"/>
                </a:lnTo>
                <a:lnTo>
                  <a:pt x="36959" y="184280"/>
                </a:lnTo>
                <a:lnTo>
                  <a:pt x="87928" y="152278"/>
                </a:lnTo>
                <a:lnTo>
                  <a:pt x="106379" y="209550"/>
                </a:lnTo>
                <a:lnTo>
                  <a:pt x="124859" y="152278"/>
                </a:lnTo>
                <a:lnTo>
                  <a:pt x="175828" y="184280"/>
                </a:lnTo>
                <a:lnTo>
                  <a:pt x="153165" y="128526"/>
                </a:lnTo>
                <a:lnTo>
                  <a:pt x="212787" y="120275"/>
                </a:lnTo>
                <a:lnTo>
                  <a:pt x="159583" y="92140"/>
                </a:lnTo>
                <a:lnTo>
                  <a:pt x="199952" y="47503"/>
                </a:lnTo>
                <a:lnTo>
                  <a:pt x="141104" y="60137"/>
                </a:lnTo>
                <a:lnTo>
                  <a:pt x="143338" y="0"/>
                </a:lnTo>
                <a:lnTo>
                  <a:pt x="106379" y="47503"/>
                </a:lnTo>
                <a:lnTo>
                  <a:pt x="69449" y="0"/>
                </a:lnTo>
                <a:close/>
              </a:path>
            </a:pathLst>
          </a:custGeom>
          <a:solidFill>
            <a:srgbClr val="FA83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3"/>
          <p:cNvGrpSpPr/>
          <p:nvPr/>
        </p:nvGrpSpPr>
        <p:grpSpPr>
          <a:xfrm rot="-5400000">
            <a:off x="-1317785" y="779624"/>
            <a:ext cx="2509909" cy="1247292"/>
            <a:chOff x="-476125" y="-504850"/>
            <a:chExt cx="2509909" cy="1247292"/>
          </a:xfrm>
        </p:grpSpPr>
        <p:sp>
          <p:nvSpPr>
            <p:cNvPr id="237" name="Google Shape;237;p13"/>
            <p:cNvSpPr/>
            <p:nvPr/>
          </p:nvSpPr>
          <p:spPr>
            <a:xfrm>
              <a:off x="-476125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A8341"/>
            </a:solidFill>
            <a:ln>
              <a:noFill/>
            </a:ln>
          </p:spPr>
        </p:sp>
        <p:sp>
          <p:nvSpPr>
            <p:cNvPr id="238" name="Google Shape;238;p13"/>
            <p:cNvSpPr/>
            <p:nvPr/>
          </p:nvSpPr>
          <p:spPr>
            <a:xfrm>
              <a:off x="176273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A8341"/>
            </a:solidFill>
            <a:ln>
              <a:noFill/>
            </a:ln>
          </p:spPr>
        </p:sp>
        <p:sp>
          <p:nvSpPr>
            <p:cNvPr id="239" name="Google Shape;239;p13"/>
            <p:cNvSpPr/>
            <p:nvPr/>
          </p:nvSpPr>
          <p:spPr>
            <a:xfrm>
              <a:off x="828670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A834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able"/>
              <a:buNone/>
              <a:defRPr sz="2800">
                <a:solidFill>
                  <a:schemeClr val="dk1"/>
                </a:solidFill>
                <a:latin typeface="Notable"/>
                <a:ea typeface="Notable"/>
                <a:cs typeface="Notable"/>
                <a:sym typeface="Notab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llanna"/>
              <a:buChar char="●"/>
              <a:defRPr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llanna"/>
              <a:buChar char="○"/>
              <a:defRPr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llanna"/>
              <a:buChar char="■"/>
              <a:defRPr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llanna"/>
              <a:buChar char="●"/>
              <a:defRPr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llanna"/>
              <a:buChar char="○"/>
              <a:defRPr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llanna"/>
              <a:buChar char="■"/>
              <a:defRPr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llanna"/>
              <a:buChar char="●"/>
              <a:defRPr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llanna"/>
              <a:buChar char="○"/>
              <a:defRPr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llanna"/>
              <a:buChar char="■"/>
              <a:defRPr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1" r:id="rId10"/>
    <p:sldLayoutId id="2147483662" r:id="rId11"/>
    <p:sldLayoutId id="2147483667" r:id="rId12"/>
    <p:sldLayoutId id="2147483668" r:id="rId13"/>
    <p:sldLayoutId id="2147483673" r:id="rId14"/>
    <p:sldLayoutId id="2147483674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32"/>
          <p:cNvGrpSpPr/>
          <p:nvPr/>
        </p:nvGrpSpPr>
        <p:grpSpPr>
          <a:xfrm>
            <a:off x="5137725" y="539500"/>
            <a:ext cx="2509909" cy="1247292"/>
            <a:chOff x="-476125" y="-504850"/>
            <a:chExt cx="2509909" cy="1247292"/>
          </a:xfrm>
        </p:grpSpPr>
        <p:sp>
          <p:nvSpPr>
            <p:cNvPr id="508" name="Google Shape;508;p32"/>
            <p:cNvSpPr/>
            <p:nvPr/>
          </p:nvSpPr>
          <p:spPr>
            <a:xfrm>
              <a:off x="-476125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09" name="Google Shape;509;p32"/>
            <p:cNvSpPr/>
            <p:nvPr/>
          </p:nvSpPr>
          <p:spPr>
            <a:xfrm>
              <a:off x="176273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10" name="Google Shape;510;p32"/>
            <p:cNvSpPr/>
            <p:nvPr/>
          </p:nvSpPr>
          <p:spPr>
            <a:xfrm>
              <a:off x="828670" y="-504850"/>
              <a:ext cx="1205114" cy="1247292"/>
            </a:xfrm>
            <a:custGeom>
              <a:avLst/>
              <a:gdLst/>
              <a:ahLst/>
              <a:cxnLst/>
              <a:rect l="l" t="t" r="r" b="b"/>
              <a:pathLst>
                <a:path w="78830" h="81589" extrusionOk="0">
                  <a:moveTo>
                    <a:pt x="8833" y="0"/>
                  </a:moveTo>
                  <a:lnTo>
                    <a:pt x="31724" y="0"/>
                  </a:lnTo>
                  <a:lnTo>
                    <a:pt x="78830" y="81589"/>
                  </a:lnTo>
                  <a:lnTo>
                    <a:pt x="46986" y="81589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512" name="Google Shape;512;p32"/>
          <p:cNvSpPr txBox="1">
            <a:spLocks noGrp="1"/>
          </p:cNvSpPr>
          <p:nvPr>
            <p:ph type="ctrTitle"/>
          </p:nvPr>
        </p:nvSpPr>
        <p:spPr>
          <a:xfrm>
            <a:off x="268349" y="351142"/>
            <a:ext cx="6067831" cy="28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rgbClr val="FFA2B9"/>
                </a:solidFill>
              </a:rPr>
              <a:t>COMUNICACIÓN ASERTIVA</a:t>
            </a:r>
            <a:endParaRPr sz="5500" dirty="0"/>
          </a:p>
        </p:txBody>
      </p:sp>
      <p:sp>
        <p:nvSpPr>
          <p:cNvPr id="513" name="Google Shape;513;p32"/>
          <p:cNvSpPr txBox="1">
            <a:spLocks noGrp="1"/>
          </p:cNvSpPr>
          <p:nvPr>
            <p:ph type="subTitle" idx="1"/>
          </p:nvPr>
        </p:nvSpPr>
        <p:spPr>
          <a:xfrm>
            <a:off x="372552" y="2598066"/>
            <a:ext cx="4790433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UNIDAD TÉCNICA PARA LA IGUALDAD DE GÉNERO</a:t>
            </a:r>
            <a:endParaRPr dirty="0"/>
          </a:p>
        </p:txBody>
      </p:sp>
      <p:sp>
        <p:nvSpPr>
          <p:cNvPr id="514" name="Google Shape;514;p32"/>
          <p:cNvSpPr/>
          <p:nvPr/>
        </p:nvSpPr>
        <p:spPr>
          <a:xfrm>
            <a:off x="7625837" y="156137"/>
            <a:ext cx="1363433" cy="1342692"/>
          </a:xfrm>
          <a:custGeom>
            <a:avLst/>
            <a:gdLst/>
            <a:ahLst/>
            <a:cxnLst/>
            <a:rect l="l" t="t" r="r" b="b"/>
            <a:pathLst>
              <a:path w="212787" h="209550" extrusionOk="0">
                <a:moveTo>
                  <a:pt x="69449" y="0"/>
                </a:moveTo>
                <a:lnTo>
                  <a:pt x="71683" y="60137"/>
                </a:lnTo>
                <a:lnTo>
                  <a:pt x="12835" y="47503"/>
                </a:lnTo>
                <a:lnTo>
                  <a:pt x="53204" y="92140"/>
                </a:lnTo>
                <a:lnTo>
                  <a:pt x="0" y="120275"/>
                </a:lnTo>
                <a:lnTo>
                  <a:pt x="59622" y="128526"/>
                </a:lnTo>
                <a:lnTo>
                  <a:pt x="36959" y="184280"/>
                </a:lnTo>
                <a:lnTo>
                  <a:pt x="87928" y="152278"/>
                </a:lnTo>
                <a:lnTo>
                  <a:pt x="106379" y="209550"/>
                </a:lnTo>
                <a:lnTo>
                  <a:pt x="124859" y="152278"/>
                </a:lnTo>
                <a:lnTo>
                  <a:pt x="175828" y="184280"/>
                </a:lnTo>
                <a:lnTo>
                  <a:pt x="153165" y="128526"/>
                </a:lnTo>
                <a:lnTo>
                  <a:pt x="212787" y="120275"/>
                </a:lnTo>
                <a:lnTo>
                  <a:pt x="159583" y="92140"/>
                </a:lnTo>
                <a:lnTo>
                  <a:pt x="199952" y="47503"/>
                </a:lnTo>
                <a:lnTo>
                  <a:pt x="141104" y="60137"/>
                </a:lnTo>
                <a:lnTo>
                  <a:pt x="143338" y="0"/>
                </a:lnTo>
                <a:lnTo>
                  <a:pt x="106379" y="47503"/>
                </a:lnTo>
                <a:lnTo>
                  <a:pt x="694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Ilustración del concepto de colaboración en vivo">
            <a:extLst>
              <a:ext uri="{FF2B5EF4-FFF2-40B4-BE49-F238E27FC236}">
                <a16:creationId xmlns:a16="http://schemas.microsoft.com/office/drawing/2014/main" id="{37406CF9-03D8-4D64-ACB9-FC3F4D471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2" b="89928" l="9904" r="92013">
                        <a14:foregroundMark x1="88103" y1="40528" x2="87170" y2="40528"/>
                        <a14:foregroundMark x1="85244" y1="44365" x2="85224" y2="44604"/>
                        <a14:foregroundMark x1="85304" y1="43645" x2="85264" y2="44125"/>
                        <a14:foregroundMark x1="58147" y1="39329" x2="57987" y2="37170"/>
                        <a14:foregroundMark x1="40256" y1="20863" x2="39776" y2="20863"/>
                        <a14:foregroundMark x1="55272" y1="16787" x2="55272" y2="16787"/>
                        <a14:foregroundMark x1="43291" y1="27578" x2="43291" y2="27578"/>
                        <a14:foregroundMark x1="46229" y1="21246" x2="46565" y2="21583"/>
                        <a14:foregroundMark x1="44409" y1="19424" x2="44694" y2="19710"/>
                        <a14:foregroundMark x1="19169" y1="31415" x2="19169" y2="31415"/>
                        <a14:foregroundMark x1="21246" y1="33094" x2="21246" y2="33094"/>
                        <a14:foregroundMark x1="22045" y1="33333" x2="22045" y2="33333"/>
                        <a14:foregroundMark x1="89137" y1="39329" x2="89137" y2="39329"/>
                        <a14:foregroundMark x1="91054" y1="39329" x2="91054" y2="39329"/>
                        <a14:foregroundMark x1="51278" y1="74820" x2="51278" y2="74820"/>
                        <a14:foregroundMark x1="52077" y1="65228" x2="52077" y2="65228"/>
                        <a14:foregroundMark x1="53195" y1="66187" x2="53514" y2="69065"/>
                        <a14:foregroundMark x1="49361" y1="47242" x2="49361" y2="47242"/>
                        <a14:foregroundMark x1="47764" y1="47242" x2="47764" y2="47242"/>
                        <a14:foregroundMark x1="38658" y1="31655" x2="38658" y2="31655"/>
                        <a14:foregroundMark x1="39457" y1="29496" x2="39457" y2="29496"/>
                        <a14:backgroundMark x1="50319" y1="47722" x2="50319" y2="47722"/>
                        <a14:backgroundMark x1="50639" y1="48681" x2="50639" y2="48681"/>
                        <a14:backgroundMark x1="48243" y1="46763" x2="48243" y2="46763"/>
                        <a14:backgroundMark x1="47125" y1="47962" x2="47125" y2="47962"/>
                        <a14:backgroundMark x1="46006" y1="49640" x2="46006" y2="49640"/>
                        <a14:backgroundMark x1="54473" y1="64748" x2="54473" y2="64748"/>
                        <a14:backgroundMark x1="55431" y1="64988" x2="55431" y2="64988"/>
                        <a14:backgroundMark x1="53355" y1="63549" x2="53355" y2="63549"/>
                        <a14:backgroundMark x1="53834" y1="64269" x2="53834" y2="64269"/>
                        <a14:backgroundMark x1="52716" y1="63549" x2="52716" y2="63549"/>
                        <a14:backgroundMark x1="46805" y1="72422" x2="46805" y2="72422"/>
                        <a14:backgroundMark x1="51757" y1="76978" x2="51757" y2="76978"/>
                        <a14:backgroundMark x1="21725" y1="24700" x2="22684" y2="28537"/>
                        <a14:backgroundMark x1="24920" y1="29496" x2="23163" y2="29017"/>
                        <a14:backgroundMark x1="24281" y1="31415" x2="23642" y2="31415"/>
                        <a14:backgroundMark x1="21246" y1="33094" x2="21246" y2="33094"/>
                        <a14:backgroundMark x1="22364" y1="33333" x2="22364" y2="33333"/>
                        <a14:backgroundMark x1="22045" y1="33573" x2="22045" y2="33573"/>
                        <a14:backgroundMark x1="21725" y1="33094" x2="21725" y2="33094"/>
                        <a14:backgroundMark x1="22045" y1="33094" x2="22045" y2="33094"/>
                        <a14:backgroundMark x1="46645" y1="32374" x2="48722" y2="24940"/>
                        <a14:backgroundMark x1="46965" y1="22542" x2="46965" y2="23261"/>
                        <a14:backgroundMark x1="47125" y1="26619" x2="47125" y2="26619"/>
                        <a14:backgroundMark x1="44888" y1="31175" x2="44888" y2="31655"/>
                        <a14:backgroundMark x1="44089" y1="35492" x2="44089" y2="35492"/>
                        <a14:backgroundMark x1="45687" y1="38609" x2="38978" y2="32614"/>
                        <a14:backgroundMark x1="19169" y1="31894" x2="19169" y2="31894"/>
                        <a14:backgroundMark x1="19169" y1="31415" x2="19169" y2="31415"/>
                        <a14:backgroundMark x1="17572" y1="34053" x2="17572" y2="34053"/>
                        <a14:backgroundMark x1="16773" y1="34053" x2="17252" y2="34053"/>
                        <a14:backgroundMark x1="17252" y1="34053" x2="17252" y2="34053"/>
                        <a14:backgroundMark x1="25080" y1="54676" x2="25080" y2="54676"/>
                        <a14:backgroundMark x1="54952" y1="16307" x2="54952" y2="16307"/>
                        <a14:backgroundMark x1="55431" y1="16307" x2="55431" y2="16307"/>
                        <a14:backgroundMark x1="55272" y1="17266" x2="55272" y2="17266"/>
                        <a14:backgroundMark x1="79233" y1="32614" x2="79712" y2="37890"/>
                        <a14:backgroundMark x1="88179" y1="41247" x2="90415" y2="47002"/>
                        <a14:backgroundMark x1="91214" y1="49161" x2="91214" y2="49161"/>
                        <a14:backgroundMark x1="90895" y1="49161" x2="87220" y2="49161"/>
                        <a14:backgroundMark x1="92332" y1="45803" x2="92173" y2="46043"/>
                        <a14:backgroundMark x1="91693" y1="48201" x2="91374" y2="47962"/>
                        <a14:backgroundMark x1="87061" y1="39808" x2="87540" y2="39329"/>
                        <a14:backgroundMark x1="91054" y1="39568" x2="91054" y2="39568"/>
                        <a14:backgroundMark x1="91534" y1="49161" x2="91214" y2="47962"/>
                        <a14:backgroundMark x1="91693" y1="48681" x2="90895" y2="48681"/>
                        <a14:backgroundMark x1="88339" y1="39808" x2="88978" y2="39329"/>
                        <a14:backgroundMark x1="87540" y1="40528" x2="87540" y2="40528"/>
                        <a14:backgroundMark x1="85463" y1="43645" x2="85304" y2="43645"/>
                        <a14:backgroundMark x1="88019" y1="40767" x2="88019" y2="40767"/>
                        <a14:backgroundMark x1="88339" y1="40528" x2="88339" y2="40528"/>
                        <a14:backgroundMark x1="88498" y1="40528" x2="88498" y2="40528"/>
                        <a14:backgroundMark x1="87061" y1="40528" x2="87061" y2="40528"/>
                        <a14:backgroundMark x1="87540" y1="41007" x2="87540" y2="41007"/>
                        <a14:backgroundMark x1="85463" y1="45084" x2="85463" y2="45084"/>
                        <a14:backgroundMark x1="85463" y1="44125" x2="85463" y2="44125"/>
                        <a14:backgroundMark x1="85144" y1="44844" x2="85144" y2="44844"/>
                        <a14:backgroundMark x1="85463" y1="44604" x2="85463" y2="45564"/>
                        <a14:backgroundMark x1="85463" y1="44365" x2="85463" y2="44365"/>
                        <a14:backgroundMark x1="85144" y1="44365" x2="85144" y2="44365"/>
                        <a14:backgroundMark x1="85144" y1="44365" x2="85144" y2="44365"/>
                        <a14:backgroundMark x1="85144" y1="44365" x2="85144" y2="44365"/>
                        <a14:backgroundMark x1="78594" y1="31894" x2="78914" y2="32614"/>
                        <a14:backgroundMark x1="80990" y1="38609" x2="77157" y2="39329"/>
                        <a14:backgroundMark x1="77955" y1="32614" x2="77955" y2="32614"/>
                        <a14:backgroundMark x1="77636" y1="32134" x2="77955" y2="32374"/>
                        <a14:backgroundMark x1="80990" y1="32374" x2="82748" y2="34772"/>
                        <a14:backgroundMark x1="80511" y1="32134" x2="80990" y2="32134"/>
                        <a14:backgroundMark x1="82109" y1="38609" x2="81789" y2="38129"/>
                        <a14:backgroundMark x1="85144" y1="44365" x2="85144" y2="44365"/>
                        <a14:backgroundMark x1="85144" y1="44125" x2="85144" y2="44365"/>
                        <a14:backgroundMark x1="50000" y1="25659" x2="48403" y2="33094"/>
                        <a14:backgroundMark x1="50319" y1="31175" x2="47284" y2="35012"/>
                        <a14:backgroundMark x1="47764" y1="35492" x2="45367" y2="38849"/>
                        <a14:backgroundMark x1="51917" y1="26859" x2="44249" y2="23741"/>
                        <a14:backgroundMark x1="44249" y1="23741" x2="44089" y2="23501"/>
                        <a14:backgroundMark x1="43450" y1="28058" x2="43450" y2="28058"/>
                        <a14:backgroundMark x1="43291" y1="28058" x2="43291" y2="28058"/>
                        <a14:backgroundMark x1="43291" y1="27578" x2="43291" y2="27578"/>
                        <a14:backgroundMark x1="43131" y1="29257" x2="43131" y2="29736"/>
                        <a14:backgroundMark x1="42812" y1="29017" x2="42812" y2="29017"/>
                        <a14:backgroundMark x1="42812" y1="32374" x2="42812" y2="31894"/>
                        <a14:backgroundMark x1="42812" y1="31655" x2="42812" y2="31655"/>
                        <a14:backgroundMark x1="51597" y1="26859" x2="51118" y2="26619"/>
                        <a14:backgroundMark x1="51278" y1="26379" x2="51597" y2="26139"/>
                        <a14:backgroundMark x1="45048" y1="20624" x2="45048" y2="20624"/>
                        <a14:backgroundMark x1="44888" y1="20144" x2="44888" y2="20144"/>
                        <a14:backgroundMark x1="44569" y1="19904" x2="46166" y2="21343"/>
                        <a14:backgroundMark x1="46486" y1="22062" x2="46486" y2="22062"/>
                        <a14:backgroundMark x1="46486" y1="21823" x2="46486" y2="21823"/>
                        <a14:backgroundMark x1="46166" y1="21343" x2="46166" y2="21343"/>
                        <a14:backgroundMark x1="46326" y1="21343" x2="46326" y2="21343"/>
                        <a14:backgroundMark x1="46486" y1="21343" x2="46486" y2="21343"/>
                        <a14:backgroundMark x1="46486" y1="21343" x2="46486" y2="21343"/>
                        <a14:backgroundMark x1="46645" y1="20863" x2="46645" y2="20863"/>
                        <a14:backgroundMark x1="46486" y1="20863" x2="46486" y2="20863"/>
                        <a14:backgroundMark x1="46486" y1="20863" x2="46486" y2="20863"/>
                        <a14:backgroundMark x1="46326" y1="20624" x2="46326" y2="20624"/>
                        <a14:backgroundMark x1="46326" y1="20624" x2="46326" y2="20624"/>
                        <a14:backgroundMark x1="46166" y1="20624" x2="46166" y2="20624"/>
                        <a14:backgroundMark x1="46166" y1="21583" x2="46166" y2="22062"/>
                        <a14:backgroundMark x1="44728" y1="19185" x2="44728" y2="19185"/>
                        <a14:backgroundMark x1="44409" y1="19424" x2="44409" y2="19424"/>
                        <a14:backgroundMark x1="44409" y1="19424" x2="44409" y2="19424"/>
                        <a14:backgroundMark x1="51917" y1="25659" x2="52556" y2="27578"/>
                        <a14:backgroundMark x1="71725" y1="35492" x2="71725" y2="35492"/>
                        <a14:backgroundMark x1="72045" y1="42686" x2="72045" y2="42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84" y="1073139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6D29AD4-714F-4556-AF46-AD0C21638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0" y="4310055"/>
            <a:ext cx="1890923" cy="767343"/>
          </a:xfrm>
          <a:prstGeom prst="rect">
            <a:avLst/>
          </a:prstGeom>
        </p:spPr>
      </p:pic>
      <p:pic>
        <p:nvPicPr>
          <p:cNvPr id="14" name="Imagen 1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BB00487-1EA7-44E4-A070-5D29538F1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7" y="4485476"/>
            <a:ext cx="1797674" cy="5988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7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RESPONSABILIZATE DE TUS SENTIMIENTOS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11" name="Imagen 10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7D4B873-E93F-4109-83B6-EB6767920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0" y="4310055"/>
            <a:ext cx="1890923" cy="767343"/>
          </a:xfrm>
          <a:prstGeom prst="rect">
            <a:avLst/>
          </a:prstGeom>
        </p:spPr>
      </p:pic>
      <p:pic>
        <p:nvPicPr>
          <p:cNvPr id="12" name="Imagen 1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0747235-92D5-4E0A-A49C-B06912F53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7" y="4485476"/>
            <a:ext cx="1797674" cy="598894"/>
          </a:xfrm>
          <a:prstGeom prst="rect">
            <a:avLst/>
          </a:prstGeom>
        </p:spPr>
      </p:pic>
      <p:sp>
        <p:nvSpPr>
          <p:cNvPr id="13" name="Google Shape;740;p43">
            <a:extLst>
              <a:ext uri="{FF2B5EF4-FFF2-40B4-BE49-F238E27FC236}">
                <a16:creationId xmlns:a16="http://schemas.microsoft.com/office/drawing/2014/main" id="{AC3C0B30-F780-452D-BECD-D6688BE2E693}"/>
              </a:ext>
            </a:extLst>
          </p:cNvPr>
          <p:cNvSpPr txBox="1"/>
          <p:nvPr/>
        </p:nvSpPr>
        <p:spPr>
          <a:xfrm>
            <a:off x="294219" y="1381808"/>
            <a:ext cx="4385756" cy="267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llanna" panose="020B0604020202020204" charset="0"/>
                <a:ea typeface="+mn-ea"/>
                <a:cs typeface="Mallanna" panose="020B0604020202020204" charset="0"/>
              </a:rPr>
              <a:t>Tus sentimientos son la única realidad que no admite discusión. Aunque la información que recibas sea incorrecta y lo que pienses esté equivocado, lo que seguro es cierto es lo que te hace sentir.</a:t>
            </a:r>
          </a:p>
        </p:txBody>
      </p:sp>
      <p:pic>
        <p:nvPicPr>
          <p:cNvPr id="9218" name="Picture 2" descr="Ilustración del concepto de trastorno bipolar">
            <a:extLst>
              <a:ext uri="{FF2B5EF4-FFF2-40B4-BE49-F238E27FC236}">
                <a16:creationId xmlns:a16="http://schemas.microsoft.com/office/drawing/2014/main" id="{75E321D6-0292-49F7-A155-377B417A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4" b="93131" l="9904" r="89936">
                        <a14:foregroundMark x1="65815" y1="37859" x2="65815" y2="37859"/>
                        <a14:foregroundMark x1="42173" y1="93131" x2="42173" y2="9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64" y="365760"/>
            <a:ext cx="4155883" cy="41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0E1B78C-7721-4C60-8780-C53A8101B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0" y="4310055"/>
            <a:ext cx="1890923" cy="767343"/>
          </a:xfrm>
          <a:prstGeom prst="rect">
            <a:avLst/>
          </a:prstGeom>
        </p:spPr>
      </p:pic>
      <p:pic>
        <p:nvPicPr>
          <p:cNvPr id="21" name="Imagen 2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E6874E4-3F00-4AA7-920A-4E8FFEEAB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7" y="4485476"/>
            <a:ext cx="1797674" cy="598894"/>
          </a:xfrm>
          <a:prstGeom prst="rect">
            <a:avLst/>
          </a:prstGeom>
        </p:spPr>
      </p:pic>
      <p:sp>
        <p:nvSpPr>
          <p:cNvPr id="22" name="Google Shape;740;p43">
            <a:extLst>
              <a:ext uri="{FF2B5EF4-FFF2-40B4-BE49-F238E27FC236}">
                <a16:creationId xmlns:a16="http://schemas.microsoft.com/office/drawing/2014/main" id="{84B9A70C-35A0-4751-AEEB-110C068FE90A}"/>
              </a:ext>
            </a:extLst>
          </p:cNvPr>
          <p:cNvSpPr txBox="1"/>
          <p:nvPr/>
        </p:nvSpPr>
        <p:spPr>
          <a:xfrm>
            <a:off x="4572000" y="623815"/>
            <a:ext cx="4385756" cy="267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llanna" panose="020B0604020202020204" charset="0"/>
                <a:ea typeface="+mn-ea"/>
                <a:cs typeface="Mallanna" panose="020B0604020202020204" charset="0"/>
              </a:rPr>
              <a:t>El problema es que no estamos acostumbradas a identificar nuestros sentimientos porque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llanna" panose="020B0604020202020204" charset="0"/>
                <a:ea typeface="+mn-ea"/>
                <a:cs typeface="Mallanna" panose="020B0604020202020204" charset="0"/>
              </a:rPr>
              <a:t>nos centramos en juzgar qué hacen mal las demás personas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llanna" panose="020B0604020202020204" charset="0"/>
                <a:ea typeface="+mn-ea"/>
                <a:cs typeface="Mallanna" panose="020B0604020202020204" charset="0"/>
              </a:rPr>
              <a:t>.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llanna" panose="020B0604020202020204" charset="0"/>
                <a:ea typeface="+mn-ea"/>
                <a:cs typeface="Mallanna" panose="020B0604020202020204" charset="0"/>
              </a:rPr>
              <a:t>La clave es centrarse en describir tus sensaciones internas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llanna" panose="020B0604020202020204" charset="0"/>
                <a:ea typeface="+mn-ea"/>
                <a:cs typeface="Mallanna" panose="020B0604020202020204" charset="0"/>
              </a:rPr>
              <a:t> en lugar de explicar tus pensamientos o interpretaciones de los actos de las demás personas.</a:t>
            </a:r>
          </a:p>
        </p:txBody>
      </p:sp>
      <p:pic>
        <p:nvPicPr>
          <p:cNvPr id="10242" name="Picture 2" descr="Mano desenredando el enredo alrededor del corazón. persona que encuentra solución a problemas en la ilustración de vector plano de vida amorosa. ficología, salud mental, concepto de amor para banner, diseño de sitio web o página web de destino">
            <a:extLst>
              <a:ext uri="{FF2B5EF4-FFF2-40B4-BE49-F238E27FC236}">
                <a16:creationId xmlns:a16="http://schemas.microsoft.com/office/drawing/2014/main" id="{688FE75B-1EEC-4D09-8AB8-B62026D34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73" b="89688" l="9744" r="89776">
                        <a14:foregroundMark x1="65815" y1="15588" x2="65815" y2="15588"/>
                        <a14:foregroundMark x1="15335" y1="66667" x2="15335" y2="66667"/>
                        <a14:foregroundMark x1="18530" y1="59233" x2="14217" y2="72182"/>
                        <a14:foregroundMark x1="25399" y1="78177" x2="52556" y2="88010"/>
                        <a14:foregroundMark x1="52556" y1="88010" x2="59425" y2="86811"/>
                        <a14:foregroundMark x1="34026" y1="86811" x2="34026" y2="86811"/>
                        <a14:foregroundMark x1="52875" y1="9592" x2="52875" y2="9592"/>
                        <a14:foregroundMark x1="61661" y1="8873" x2="61661" y2="8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85" y="907470"/>
            <a:ext cx="4996830" cy="332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ujer expresando fuertes varios sentimientos y emociones">
            <a:extLst>
              <a:ext uri="{FF2B5EF4-FFF2-40B4-BE49-F238E27FC236}">
                <a16:creationId xmlns:a16="http://schemas.microsoft.com/office/drawing/2014/main" id="{2A421D07-F4A8-47EB-BE85-F258A5DDD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9201" y1="89258" x2="49201" y2="89258"/>
                        <a14:foregroundMark x1="54473" y1="49105" x2="54473" y2="49105"/>
                        <a14:foregroundMark x1="55911" y1="52685" x2="55911" y2="52685"/>
                        <a14:foregroundMark x1="54792" y1="50384" x2="54792" y2="50384"/>
                        <a14:foregroundMark x1="57542" y1="55499" x2="57827" y2="56010"/>
                        <a14:foregroundMark x1="57257" y1="54987" x2="57542" y2="55499"/>
                        <a14:foregroundMark x1="56972" y1="54476" x2="57257" y2="54987"/>
                        <a14:foregroundMark x1="53834" y1="48849" x2="56972" y2="54476"/>
                        <a14:foregroundMark x1="58626" y1="66496" x2="58626" y2="66496"/>
                        <a14:backgroundMark x1="38019" y1="33504" x2="38019" y2="33504"/>
                        <a14:backgroundMark x1="36422" y1="24297" x2="37220" y2="34271"/>
                        <a14:backgroundMark x1="39776" y1="39130" x2="39776" y2="39130"/>
                        <a14:backgroundMark x1="39137" y1="36061" x2="39137" y2="36061"/>
                        <a14:backgroundMark x1="37859" y1="43223" x2="37859" y2="43223"/>
                        <a14:backgroundMark x1="61502" y1="32225" x2="59744" y2="36573"/>
                        <a14:backgroundMark x1="59425" y1="37852" x2="58626" y2="40921"/>
                        <a14:backgroundMark x1="58307" y1="49872" x2="58307" y2="49872"/>
                        <a14:backgroundMark x1="59713" y1="54220" x2="63738" y2="57801"/>
                        <a14:backgroundMark x1="59425" y1="53964" x2="59713" y2="54220"/>
                        <a14:backgroundMark x1="68371" y1="60614" x2="68371" y2="60614"/>
                        <a14:backgroundMark x1="72364" y1="62404" x2="72364" y2="62404"/>
                        <a14:backgroundMark x1="41693" y1="38875" x2="50639" y2="40153"/>
                        <a14:backgroundMark x1="37859" y1="43990" x2="33706" y2="51151"/>
                        <a14:backgroundMark x1="29073" y1="52685" x2="29073" y2="52685"/>
                        <a14:backgroundMark x1="30192" y1="51918" x2="31310" y2="57289"/>
                        <a14:backgroundMark x1="16294" y1="50384" x2="28754" y2="51918"/>
                        <a14:backgroundMark x1="31629" y1="54476" x2="33706" y2="70844"/>
                        <a14:backgroundMark x1="33706" y1="70844" x2="27955" y2="80051"/>
                        <a14:backgroundMark x1="27955" y1="80051" x2="27476" y2="80563"/>
                        <a14:backgroundMark x1="68211" y1="44246" x2="68211" y2="44246"/>
                        <a14:backgroundMark x1="70607" y1="41944" x2="77316" y2="45524"/>
                        <a14:backgroundMark x1="65815" y1="27366" x2="69808" y2="39130"/>
                        <a14:backgroundMark x1="69808" y1="39130" x2="71885" y2="53964"/>
                        <a14:backgroundMark x1="71885" y1="53964" x2="73962" y2="51151"/>
                        <a14:backgroundMark x1="68530" y1="60614" x2="63099" y2="59079"/>
                        <a14:backgroundMark x1="58147" y1="56777" x2="58147" y2="56777"/>
                        <a14:backgroundMark x1="57827" y1="56010" x2="57827" y2="56010"/>
                        <a14:backgroundMark x1="58307" y1="56522" x2="58307" y2="56522"/>
                        <a14:backgroundMark x1="57668" y1="54987" x2="57668" y2="54987"/>
                        <a14:backgroundMark x1="57668" y1="54476" x2="57668" y2="54476"/>
                        <a14:backgroundMark x1="57827" y1="54476" x2="57668" y2="54220"/>
                        <a14:backgroundMark x1="57668" y1="56010" x2="57668" y2="56010"/>
                        <a14:backgroundMark x1="57827" y1="55499" x2="57827" y2="55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59" y="-156038"/>
            <a:ext cx="7431171" cy="464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4" name="Google Shape;854;p49"/>
          <p:cNvSpPr txBox="1">
            <a:spLocks noGrp="1"/>
          </p:cNvSpPr>
          <p:nvPr>
            <p:ph type="title"/>
          </p:nvPr>
        </p:nvSpPr>
        <p:spPr>
          <a:xfrm>
            <a:off x="575621" y="330759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ENCUENTRA TUS NECESIDADES NO CUBIERTAS</a:t>
            </a:r>
            <a:endParaRPr dirty="0"/>
          </a:p>
        </p:txBody>
      </p:sp>
      <p:pic>
        <p:nvPicPr>
          <p:cNvPr id="20" name="Imagen 19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DDC2B267-F4BF-4F06-8781-CBE81FB42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0" y="4310055"/>
            <a:ext cx="1890923" cy="767343"/>
          </a:xfrm>
          <a:prstGeom prst="rect">
            <a:avLst/>
          </a:prstGeom>
        </p:spPr>
      </p:pic>
      <p:pic>
        <p:nvPicPr>
          <p:cNvPr id="21" name="Imagen 2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F8AF1CF-D187-42C5-B205-927DFBD0A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7" y="4485476"/>
            <a:ext cx="1797674" cy="598894"/>
          </a:xfrm>
          <a:prstGeom prst="rect">
            <a:avLst/>
          </a:prstGeom>
        </p:spPr>
      </p:pic>
      <p:sp>
        <p:nvSpPr>
          <p:cNvPr id="22" name="Google Shape;740;p43">
            <a:extLst>
              <a:ext uri="{FF2B5EF4-FFF2-40B4-BE49-F238E27FC236}">
                <a16:creationId xmlns:a16="http://schemas.microsoft.com/office/drawing/2014/main" id="{2B608FC1-39BF-4645-ACF2-0108E7BC0DC9}"/>
              </a:ext>
            </a:extLst>
          </p:cNvPr>
          <p:cNvSpPr txBox="1"/>
          <p:nvPr/>
        </p:nvSpPr>
        <p:spPr>
          <a:xfrm>
            <a:off x="204538" y="1144357"/>
            <a:ext cx="3826042" cy="1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llanna" panose="020B0604020202020204" charset="0"/>
                <a:ea typeface="+mn-ea"/>
                <a:cs typeface="Mallanna" panose="020B0604020202020204" charset="0"/>
              </a:rPr>
              <a:t>Tus sentimientos no aparecen por arte de magia, estos aparecen a partir de una necesidad. Te sientes bien cuando tus necesidades están satisfechas, y mal cuando no lo están. Nuestras necesidades son el motor de nuestro comportamiento.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0"/>
          <p:cNvSpPr txBox="1">
            <a:spLocks noGrp="1"/>
          </p:cNvSpPr>
          <p:nvPr>
            <p:ph type="title" idx="8"/>
          </p:nvPr>
        </p:nvSpPr>
        <p:spPr>
          <a:xfrm>
            <a:off x="204537" y="365760"/>
            <a:ext cx="8650705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HAZ UNA PETICIÓN CONCRETA QUE RESPETE LAS NECESIDADES DE LAS PERSONAS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6" name="Google Shape;740;p43">
            <a:extLst>
              <a:ext uri="{FF2B5EF4-FFF2-40B4-BE49-F238E27FC236}">
                <a16:creationId xmlns:a16="http://schemas.microsoft.com/office/drawing/2014/main" id="{2F1142BC-8087-422A-B870-5088ECA40029}"/>
              </a:ext>
            </a:extLst>
          </p:cNvPr>
          <p:cNvSpPr txBox="1"/>
          <p:nvPr/>
        </p:nvSpPr>
        <p:spPr>
          <a:xfrm>
            <a:off x="322655" y="1490969"/>
            <a:ext cx="5536750" cy="2994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llanna" panose="020B0604020202020204" charset="0"/>
                <a:ea typeface="+mn-ea"/>
                <a:cs typeface="Mallanna" panose="020B0604020202020204" charset="0"/>
              </a:rPr>
              <a:t>Consiste en expresar claramente lo que quieres o esperas de los demás evitando:</a:t>
            </a:r>
          </a:p>
          <a:p>
            <a:pPr marL="342900" lvl="3" indent="-342900" algn="just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llanna" panose="020B0604020202020204" charset="0"/>
                <a:ea typeface="+mn-ea"/>
                <a:cs typeface="Mallanna" panose="020B0604020202020204" charset="0"/>
              </a:rPr>
              <a:t>Decir lo que no quieres en lugar de lo que sí quieres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llanna" panose="020B0604020202020204" charset="0"/>
                <a:ea typeface="+mn-ea"/>
                <a:cs typeface="Mallanna" panose="020B0604020202020204" charset="0"/>
              </a:rPr>
              <a:t>Concretar poco y dejarlas abiertas a la interpretación de los demás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llanna" panose="020B0604020202020204" charset="0"/>
                <a:ea typeface="+mn-ea"/>
                <a:cs typeface="Mallanna" panose="020B0604020202020204" charset="0"/>
              </a:rPr>
              <a:t>Convierte tus peticiones en acciones concretas que los demás puedan realizar sin pasar por encima de sus necesidades porque se trata de que queden satisfechas las necesidades de ambas personas.</a:t>
            </a:r>
          </a:p>
        </p:txBody>
      </p:sp>
      <p:pic>
        <p:nvPicPr>
          <p:cNvPr id="47" name="Imagen 46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08228C6-4694-46B6-876B-0BE63E125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0" y="4310055"/>
            <a:ext cx="1890923" cy="767343"/>
          </a:xfrm>
          <a:prstGeom prst="rect">
            <a:avLst/>
          </a:prstGeom>
        </p:spPr>
      </p:pic>
      <p:pic>
        <p:nvPicPr>
          <p:cNvPr id="48" name="Imagen 4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CBE123D-1619-4D91-9192-19A1220F3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7" y="4485476"/>
            <a:ext cx="1797674" cy="598894"/>
          </a:xfrm>
          <a:prstGeom prst="rect">
            <a:avLst/>
          </a:prstGeom>
        </p:spPr>
      </p:pic>
      <p:pic>
        <p:nvPicPr>
          <p:cNvPr id="12290" name="Picture 2" descr="Dibujado a mano gente plana hablando">
            <a:extLst>
              <a:ext uri="{FF2B5EF4-FFF2-40B4-BE49-F238E27FC236}">
                <a16:creationId xmlns:a16="http://schemas.microsoft.com/office/drawing/2014/main" id="{00C67E06-8D30-49DA-B609-B6B4D8412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53" b="89448" l="5911" r="47604">
                        <a14:foregroundMark x1="8626" y1="43885" x2="8626" y2="43885"/>
                        <a14:foregroundMark x1="6070" y1="44604" x2="6070" y2="44604"/>
                        <a14:foregroundMark x1="25399" y1="21583" x2="25399" y2="21583"/>
                        <a14:foregroundMark x1="34185" y1="19185" x2="34185" y2="19185"/>
                        <a14:foregroundMark x1="40735" y1="27578" x2="40735" y2="27578"/>
                        <a14:foregroundMark x1="47604" y1="85132" x2="47604" y2="85132"/>
                        <a14:foregroundMark x1="45687" y1="86091" x2="45687" y2="86091"/>
                        <a14:foregroundMark x1="35463" y1="86091" x2="35463" y2="86091"/>
                        <a14:foregroundMark x1="44089" y1="86331" x2="44089" y2="86331"/>
                        <a14:foregroundMark x1="35304" y1="86331" x2="35304" y2="86331"/>
                        <a14:foregroundMark x1="26198" y1="22302" x2="26198" y2="22302"/>
                        <a14:backgroundMark x1="11661" y1="44125" x2="11661" y2="44125"/>
                        <a14:backgroundMark x1="11661" y1="43885" x2="11661" y2="43885"/>
                        <a14:backgroundMark x1="11661" y1="44125" x2="11661" y2="44125"/>
                        <a14:backgroundMark x1="35463" y1="86811" x2="35463" y2="86811"/>
                        <a14:backgroundMark x1="43930" y1="86811" x2="43930" y2="86811"/>
                        <a14:backgroundMark x1="37061" y1="44604" x2="37061" y2="44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" r="47780"/>
          <a:stretch/>
        </p:blipFill>
        <p:spPr bwMode="auto">
          <a:xfrm>
            <a:off x="5993512" y="914460"/>
            <a:ext cx="2917515" cy="41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3"/>
          <p:cNvSpPr txBox="1">
            <a:spLocks noGrp="1"/>
          </p:cNvSpPr>
          <p:nvPr>
            <p:ph type="title"/>
          </p:nvPr>
        </p:nvSpPr>
        <p:spPr>
          <a:xfrm>
            <a:off x="996750" y="1609800"/>
            <a:ext cx="7150500" cy="19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GRACIAS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" name="Google Shape;1118;p60">
            <a:extLst>
              <a:ext uri="{FF2B5EF4-FFF2-40B4-BE49-F238E27FC236}">
                <a16:creationId xmlns:a16="http://schemas.microsoft.com/office/drawing/2014/main" id="{C2B7D7DE-E084-4C5D-AC36-2E4D0FEFEE3B}"/>
              </a:ext>
            </a:extLst>
          </p:cNvPr>
          <p:cNvSpPr/>
          <p:nvPr/>
        </p:nvSpPr>
        <p:spPr>
          <a:xfrm>
            <a:off x="152412" y="3648412"/>
            <a:ext cx="1363433" cy="1342692"/>
          </a:xfrm>
          <a:custGeom>
            <a:avLst/>
            <a:gdLst/>
            <a:ahLst/>
            <a:cxnLst/>
            <a:rect l="l" t="t" r="r" b="b"/>
            <a:pathLst>
              <a:path w="212787" h="209550" extrusionOk="0">
                <a:moveTo>
                  <a:pt x="69449" y="0"/>
                </a:moveTo>
                <a:lnTo>
                  <a:pt x="71683" y="60137"/>
                </a:lnTo>
                <a:lnTo>
                  <a:pt x="12835" y="47503"/>
                </a:lnTo>
                <a:lnTo>
                  <a:pt x="53204" y="92140"/>
                </a:lnTo>
                <a:lnTo>
                  <a:pt x="0" y="120275"/>
                </a:lnTo>
                <a:lnTo>
                  <a:pt x="59622" y="128526"/>
                </a:lnTo>
                <a:lnTo>
                  <a:pt x="36959" y="184280"/>
                </a:lnTo>
                <a:lnTo>
                  <a:pt x="87928" y="152278"/>
                </a:lnTo>
                <a:lnTo>
                  <a:pt x="106379" y="209550"/>
                </a:lnTo>
                <a:lnTo>
                  <a:pt x="124859" y="152278"/>
                </a:lnTo>
                <a:lnTo>
                  <a:pt x="175828" y="184280"/>
                </a:lnTo>
                <a:lnTo>
                  <a:pt x="153165" y="128526"/>
                </a:lnTo>
                <a:lnTo>
                  <a:pt x="212787" y="120275"/>
                </a:lnTo>
                <a:lnTo>
                  <a:pt x="159583" y="92140"/>
                </a:lnTo>
                <a:lnTo>
                  <a:pt x="199952" y="47503"/>
                </a:lnTo>
                <a:lnTo>
                  <a:pt x="141104" y="60137"/>
                </a:lnTo>
                <a:lnTo>
                  <a:pt x="143338" y="0"/>
                </a:lnTo>
                <a:lnTo>
                  <a:pt x="106379" y="47503"/>
                </a:lnTo>
                <a:lnTo>
                  <a:pt x="694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5C6E22B-816D-4067-A9C0-72AEDFEF0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0" y="4310055"/>
            <a:ext cx="1890923" cy="767343"/>
          </a:xfrm>
          <a:prstGeom prst="rect">
            <a:avLst/>
          </a:prstGeom>
        </p:spPr>
      </p:pic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B266C1BF-1B21-4A5A-8627-A040C1917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7" y="4485476"/>
            <a:ext cx="1797674" cy="5988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3"/>
          <p:cNvSpPr txBox="1">
            <a:spLocks noGrp="1"/>
          </p:cNvSpPr>
          <p:nvPr>
            <p:ph type="title"/>
          </p:nvPr>
        </p:nvSpPr>
        <p:spPr>
          <a:xfrm>
            <a:off x="631865" y="66102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</a:t>
            </a:r>
            <a:r>
              <a:rPr lang="es-MX" dirty="0"/>
              <a:t>Qué</a:t>
            </a:r>
            <a:r>
              <a:rPr lang="en" dirty="0"/>
              <a:t> es la comunicación?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20" name="Google Shape;520;p33"/>
          <p:cNvSpPr txBox="1">
            <a:spLocks noGrp="1"/>
          </p:cNvSpPr>
          <p:nvPr>
            <p:ph type="body" idx="1"/>
          </p:nvPr>
        </p:nvSpPr>
        <p:spPr>
          <a:xfrm>
            <a:off x="341115" y="1189562"/>
            <a:ext cx="8285499" cy="25176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/>
              <a:t>Una manera tradicional de entender la comunicación es aquella que la define como un proceso lineal delimitado por sus partes: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MX" sz="2400" b="1" dirty="0"/>
              <a:t>Emisor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MX" sz="2400" b="1" dirty="0"/>
              <a:t>Receptor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MX" sz="2400" b="1" dirty="0"/>
              <a:t>Mensaje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MX" sz="2400" b="1" dirty="0"/>
              <a:t>Código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MX" sz="2400" b="1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MX" sz="2400" b="1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/>
              <a:t>Sin embargo, esta definición es poco funcional en relación con la realidad.</a:t>
            </a:r>
            <a:endParaRPr sz="2400" dirty="0"/>
          </a:p>
        </p:txBody>
      </p:sp>
      <p:pic>
        <p:nvPicPr>
          <p:cNvPr id="9" name="Imagen 8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48B9EAB-6CF4-43A5-B203-01B465622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0" y="4310055"/>
            <a:ext cx="1890923" cy="767343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DC715881-9C8F-45CA-AC6C-A5181CF6D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7" y="4485476"/>
            <a:ext cx="1797674" cy="598894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38AAC02-8ABD-4130-8DE4-EE2088F67458}"/>
              </a:ext>
            </a:extLst>
          </p:cNvPr>
          <p:cNvGrpSpPr/>
          <p:nvPr/>
        </p:nvGrpSpPr>
        <p:grpSpPr>
          <a:xfrm>
            <a:off x="3605754" y="1316519"/>
            <a:ext cx="3059441" cy="2390659"/>
            <a:chOff x="3451518" y="1222874"/>
            <a:chExt cx="3059441" cy="2390659"/>
          </a:xfrm>
        </p:grpSpPr>
        <p:pic>
          <p:nvPicPr>
            <p:cNvPr id="2052" name="Picture 4" descr="Descubre TODOS los ELEMENTOS de la COMUNICACIÓN - ¡RESUMEN y EJEMPLOS!">
              <a:extLst>
                <a:ext uri="{FF2B5EF4-FFF2-40B4-BE49-F238E27FC236}">
                  <a16:creationId xmlns:a16="http://schemas.microsoft.com/office/drawing/2014/main" id="{648641E7-FD15-4D08-BFE1-C8C425EA3C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389" b="79444" l="7917" r="27813">
                          <a14:foregroundMark x1="8333" y1="37361" x2="7917" y2="40278"/>
                          <a14:foregroundMark x1="14271" y1="77222" x2="17188" y2="79444"/>
                          <a14:backgroundMark x1="26563" y1="50556" x2="26354" y2="41528"/>
                          <a14:backgroundMark x1="26875" y1="40417" x2="26458" y2="50417"/>
                          <a14:backgroundMark x1="26458" y1="50417" x2="28750" y2="56667"/>
                          <a14:backgroundMark x1="20625" y1="46806" x2="22813" y2="52222"/>
                          <a14:backgroundMark x1="20625" y1="49167" x2="22813" y2="44722"/>
                          <a14:backgroundMark x1="21354" y1="51111" x2="21354" y2="51111"/>
                          <a14:backgroundMark x1="21354" y1="50556" x2="21354" y2="50556"/>
                          <a14:backgroundMark x1="35833" y1="97778" x2="35833" y2="9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4" t="20133" r="69759" b="16204"/>
            <a:stretch/>
          </p:blipFill>
          <p:spPr bwMode="auto">
            <a:xfrm>
              <a:off x="3451518" y="1311008"/>
              <a:ext cx="1169765" cy="230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Descubre TODOS los ELEMENTOS de la COMUNICACIÓN - ¡RESUMEN y EJEMPLOS!">
              <a:extLst>
                <a:ext uri="{FF2B5EF4-FFF2-40B4-BE49-F238E27FC236}">
                  <a16:creationId xmlns:a16="http://schemas.microsoft.com/office/drawing/2014/main" id="{D3E6CEEC-7DC2-4E03-BBA2-0D6CDFACE9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667" b="79722" l="69167" r="87813">
                          <a14:foregroundMark x1="69167" y1="54028" x2="69167" y2="54028"/>
                          <a14:foregroundMark x1="81354" y1="79722" x2="81354" y2="7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49" t="25917" r="9840" b="16204"/>
            <a:stretch/>
          </p:blipFill>
          <p:spPr bwMode="auto">
            <a:xfrm>
              <a:off x="5400715" y="1470753"/>
              <a:ext cx="1110244" cy="2112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Bocadillo: ovalado 1">
              <a:extLst>
                <a:ext uri="{FF2B5EF4-FFF2-40B4-BE49-F238E27FC236}">
                  <a16:creationId xmlns:a16="http://schemas.microsoft.com/office/drawing/2014/main" id="{21D390FC-1920-4F89-A057-85CAB1037E1A}"/>
                </a:ext>
              </a:extLst>
            </p:cNvPr>
            <p:cNvSpPr/>
            <p:nvPr/>
          </p:nvSpPr>
          <p:spPr>
            <a:xfrm>
              <a:off x="5852396" y="1222874"/>
              <a:ext cx="658563" cy="396606"/>
            </a:xfrm>
            <a:prstGeom prst="wedgeEllipseCallout">
              <a:avLst/>
            </a:prstGeom>
            <a:solidFill>
              <a:srgbClr val="FB9B31"/>
            </a:solidFill>
            <a:ln>
              <a:solidFill>
                <a:schemeClr val="tx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" name="Bocadillo: ovalado 2">
              <a:extLst>
                <a:ext uri="{FF2B5EF4-FFF2-40B4-BE49-F238E27FC236}">
                  <a16:creationId xmlns:a16="http://schemas.microsoft.com/office/drawing/2014/main" id="{381CD296-7AC1-4424-8402-60847D0109F4}"/>
                </a:ext>
              </a:extLst>
            </p:cNvPr>
            <p:cNvSpPr/>
            <p:nvPr/>
          </p:nvSpPr>
          <p:spPr>
            <a:xfrm>
              <a:off x="4230950" y="1487279"/>
              <a:ext cx="390333" cy="396606"/>
            </a:xfrm>
            <a:prstGeom prst="wedgeEllipseCallout">
              <a:avLst/>
            </a:prstGeom>
            <a:solidFill>
              <a:srgbClr val="FB9B31"/>
            </a:solidFill>
            <a:ln>
              <a:solidFill>
                <a:schemeClr val="tx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4ABD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4"/>
          <p:cNvSpPr txBox="1">
            <a:spLocks noGrp="1"/>
          </p:cNvSpPr>
          <p:nvPr>
            <p:ph type="title" idx="6"/>
          </p:nvPr>
        </p:nvSpPr>
        <p:spPr>
          <a:xfrm>
            <a:off x="720000" y="222539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MODELO TRANSACCIONAL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37" name="Google Shape;537;p34"/>
          <p:cNvSpPr txBox="1">
            <a:spLocks noGrp="1"/>
          </p:cNvSpPr>
          <p:nvPr>
            <p:ph type="subTitle" idx="1"/>
          </p:nvPr>
        </p:nvSpPr>
        <p:spPr>
          <a:xfrm>
            <a:off x="494289" y="771239"/>
            <a:ext cx="7196934" cy="22144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/>
              <a:t>E</a:t>
            </a:r>
            <a:r>
              <a:rPr lang="es-MX" sz="2000" i="0" dirty="0">
                <a:effectLst/>
              </a:rPr>
              <a:t>ntiende la comunicación como un 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cs typeface="Aharoni" panose="02010803020104030203" pitchFamily="2" charset="-79"/>
              </a:rPr>
              <a:t>proceso complejo</a:t>
            </a:r>
            <a:r>
              <a:rPr lang="es-MX" sz="2000" i="0" dirty="0">
                <a:effectLst/>
              </a:rPr>
              <a:t>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i="0" dirty="0">
                <a:effectLst/>
              </a:rPr>
              <a:t>Durante las transacciones 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creamos significados </a:t>
            </a:r>
            <a:r>
              <a:rPr lang="es-MX" sz="2000" i="0" dirty="0">
                <a:effectLst/>
              </a:rPr>
              <a:t>compartidos, y también aparecen complicaciones, fruto de que 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percibimos nuestros mensajes desde nuestra propia perspectiva</a:t>
            </a:r>
            <a:r>
              <a:rPr lang="es-MX" sz="2000" i="0" dirty="0">
                <a:effectLst/>
              </a:rPr>
              <a:t>. El emisor ofrece su 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interpretación</a:t>
            </a:r>
            <a:r>
              <a:rPr lang="es-MX" sz="2000" i="0" dirty="0">
                <a:effectLst/>
              </a:rPr>
              <a:t> del mensaje, y el receptor recibe su propia interpretación del mensaje, pudiendo ser 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diferente</a:t>
            </a:r>
            <a:r>
              <a:rPr lang="es-MX" sz="2000" i="0" dirty="0">
                <a:effectLst/>
              </a:rPr>
              <a:t> a la del emisor. Además, estas interpretaciones están 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mediatizadas por muchos factores</a:t>
            </a:r>
            <a:r>
              <a:rPr lang="es-MX" sz="2000" i="0" dirty="0">
                <a:effectLst/>
              </a:rPr>
              <a:t>, como los 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estados emocionales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el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contexto social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el rol, el género, la edad, la identidad, la lengua, la experiencia, las expectativas, los prejuicios, los vicios en la comunicación</a:t>
            </a:r>
            <a:r>
              <a:rPr lang="es-MX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sz="2000" dirty="0"/>
          </a:p>
        </p:txBody>
      </p:sp>
      <p:pic>
        <p:nvPicPr>
          <p:cNvPr id="37" name="Imagen 36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4F96684B-261E-47E8-8F75-C8D0A41E6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0" y="4310055"/>
            <a:ext cx="1890923" cy="767343"/>
          </a:xfrm>
          <a:prstGeom prst="rect">
            <a:avLst/>
          </a:prstGeom>
        </p:spPr>
      </p:pic>
      <p:pic>
        <p:nvPicPr>
          <p:cNvPr id="38" name="Imagen 3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208D2F4-7910-427B-85DA-C60A52EFE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7" y="4485476"/>
            <a:ext cx="1797674" cy="598894"/>
          </a:xfrm>
          <a:prstGeom prst="rect">
            <a:avLst/>
          </a:prstGeom>
        </p:spPr>
      </p:pic>
      <p:pic>
        <p:nvPicPr>
          <p:cNvPr id="3076" name="Picture 4" descr="Pegatinas coloridas de emoticonos">
            <a:extLst>
              <a:ext uri="{FF2B5EF4-FFF2-40B4-BE49-F238E27FC236}">
                <a16:creationId xmlns:a16="http://schemas.microsoft.com/office/drawing/2014/main" id="{63C306A6-F7A0-46DA-9544-44058C01C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86" b="89137" l="7668" r="31470">
                        <a14:foregroundMark x1="7987" y1="44728" x2="7987" y2="44728"/>
                        <a14:foregroundMark x1="30990" y1="48243" x2="30990" y2="48243"/>
                        <a14:foregroundMark x1="23642" y1="23323" x2="23642" y2="23323"/>
                        <a14:foregroundMark x1="21885" y1="79393" x2="21885" y2="79393"/>
                        <a14:foregroundMark x1="17252" y1="76677" x2="17252" y2="76677"/>
                        <a14:foregroundMark x1="17093" y1="77476" x2="17412" y2="75399"/>
                        <a14:foregroundMark x1="20607" y1="81629" x2="11661" y2="76198"/>
                        <a14:foregroundMark x1="11661" y1="76198" x2="19010" y2="69010"/>
                        <a14:foregroundMark x1="19010" y1="69010" x2="20288" y2="69010"/>
                        <a14:foregroundMark x1="20927" y1="71565" x2="22364" y2="80351"/>
                        <a14:foregroundMark x1="23163" y1="70447" x2="27476" y2="81789"/>
                        <a14:foregroundMark x1="28754" y1="73003" x2="22045" y2="86581"/>
                        <a14:foregroundMark x1="22045" y1="86581" x2="13259" y2="83227"/>
                        <a14:foregroundMark x1="13259" y1="83227" x2="14058" y2="72843"/>
                        <a14:foregroundMark x1="16773" y1="87540" x2="23003" y2="87540"/>
                        <a14:foregroundMark x1="19649" y1="89297" x2="19649" y2="89297"/>
                        <a14:foregroundMark x1="15974" y1="23962" x2="25559" y2="15176"/>
                        <a14:foregroundMark x1="22843" y1="8786" x2="22843" y2="8786"/>
                        <a14:foregroundMark x1="22843" y1="8946" x2="22843" y2="8946"/>
                        <a14:foregroundMark x1="22843" y1="8946" x2="22843" y2="8946"/>
                        <a14:foregroundMark x1="22524" y1="9425" x2="22524" y2="9425"/>
                        <a14:foregroundMark x1="14856" y1="18211" x2="14217" y2="18051"/>
                        <a14:foregroundMark x1="25719" y1="10863" x2="25719" y2="10863"/>
                        <a14:foregroundMark x1="26837" y1="11342" x2="26837" y2="11342"/>
                        <a14:foregroundMark x1="29712" y1="13898" x2="29712" y2="13898"/>
                        <a14:foregroundMark x1="19169" y1="8946" x2="19169" y2="8946"/>
                        <a14:foregroundMark x1="13099" y1="9904" x2="13099" y2="9904"/>
                        <a14:foregroundMark x1="11502" y1="11502" x2="11502" y2="11502"/>
                        <a14:foregroundMark x1="11821" y1="29393" x2="11821" y2="29393"/>
                        <a14:foregroundMark x1="24760" y1="18371" x2="24760" y2="18371"/>
                        <a14:foregroundMark x1="24920" y1="18211" x2="24920" y2="18211"/>
                        <a14:foregroundMark x1="26198" y1="29553" x2="26198" y2="29553"/>
                      </a14:backgroundRemoval>
                    </a14:imgEffect>
                    <a14:imgEffect>
                      <a14:artisticPhotocopy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" r="65422" b="8755"/>
          <a:stretch/>
        </p:blipFill>
        <p:spPr bwMode="auto">
          <a:xfrm>
            <a:off x="7890346" y="496889"/>
            <a:ext cx="1067308" cy="3318537"/>
          </a:xfrm>
          <a:prstGeom prst="rect">
            <a:avLst/>
          </a:prstGeom>
          <a:solidFill>
            <a:schemeClr val="dk2"/>
          </a:solidFill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5"/>
          <p:cNvSpPr/>
          <p:nvPr/>
        </p:nvSpPr>
        <p:spPr>
          <a:xfrm>
            <a:off x="7693825" y="3442200"/>
            <a:ext cx="35600" cy="87750"/>
          </a:xfrm>
          <a:custGeom>
            <a:avLst/>
            <a:gdLst/>
            <a:ahLst/>
            <a:cxnLst/>
            <a:rect l="l" t="t" r="r" b="b"/>
            <a:pathLst>
              <a:path w="1424" h="3510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41" y="281"/>
                </a:lnTo>
                <a:lnTo>
                  <a:pt x="321" y="622"/>
                </a:lnTo>
                <a:lnTo>
                  <a:pt x="522" y="1043"/>
                </a:lnTo>
                <a:lnTo>
                  <a:pt x="742" y="1564"/>
                </a:lnTo>
                <a:lnTo>
                  <a:pt x="983" y="2166"/>
                </a:lnTo>
                <a:lnTo>
                  <a:pt x="1203" y="2808"/>
                </a:lnTo>
                <a:lnTo>
                  <a:pt x="1424" y="3510"/>
                </a:lnTo>
                <a:lnTo>
                  <a:pt x="1424" y="3510"/>
                </a:lnTo>
                <a:lnTo>
                  <a:pt x="1203" y="2808"/>
                </a:lnTo>
                <a:lnTo>
                  <a:pt x="983" y="2166"/>
                </a:lnTo>
                <a:lnTo>
                  <a:pt x="742" y="1564"/>
                </a:lnTo>
                <a:lnTo>
                  <a:pt x="522" y="1043"/>
                </a:lnTo>
                <a:lnTo>
                  <a:pt x="321" y="622"/>
                </a:lnTo>
                <a:lnTo>
                  <a:pt x="141" y="28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1" name="Google Shape;561;p35"/>
          <p:cNvGrpSpPr/>
          <p:nvPr/>
        </p:nvGrpSpPr>
        <p:grpSpPr>
          <a:xfrm rot="5400000">
            <a:off x="7146979" y="1316027"/>
            <a:ext cx="3389256" cy="1062009"/>
            <a:chOff x="2867825" y="3878875"/>
            <a:chExt cx="4200343" cy="1316159"/>
          </a:xfrm>
        </p:grpSpPr>
        <p:sp>
          <p:nvSpPr>
            <p:cNvPr id="562" name="Google Shape;562;p35"/>
            <p:cNvSpPr/>
            <p:nvPr/>
          </p:nvSpPr>
          <p:spPr>
            <a:xfrm>
              <a:off x="28678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43177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35927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28678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43177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35927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5001425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6451368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5726396" y="3878875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5001425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6451368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5726396" y="4578234"/>
              <a:ext cx="616800" cy="6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35"/>
          <p:cNvSpPr txBox="1">
            <a:spLocks noGrp="1"/>
          </p:cNvSpPr>
          <p:nvPr>
            <p:ph type="title"/>
          </p:nvPr>
        </p:nvSpPr>
        <p:spPr>
          <a:xfrm>
            <a:off x="423837" y="2122686"/>
            <a:ext cx="8328356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COMUNICACIÓN ASERTIVA</a:t>
            </a:r>
            <a:endParaRPr sz="3600" dirty="0"/>
          </a:p>
        </p:txBody>
      </p:sp>
      <p:pic>
        <p:nvPicPr>
          <p:cNvPr id="19" name="Imagen 18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D3B7C991-1D5B-4263-A771-8B95B0B2A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0" y="4310055"/>
            <a:ext cx="1890923" cy="767343"/>
          </a:xfrm>
          <a:prstGeom prst="rect">
            <a:avLst/>
          </a:prstGeom>
        </p:spPr>
      </p:pic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DB5AC6F5-E2D1-4D13-88F9-A6DA9A1AB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7" y="4485476"/>
            <a:ext cx="1797674" cy="598894"/>
          </a:xfrm>
          <a:prstGeom prst="rect">
            <a:avLst/>
          </a:prstGeom>
        </p:spPr>
      </p:pic>
      <p:pic>
        <p:nvPicPr>
          <p:cNvPr id="4098" name="Picture 2" descr="Comunicación asertiva: habilidad para las relaciones interpersonales.">
            <a:extLst>
              <a:ext uri="{FF2B5EF4-FFF2-40B4-BE49-F238E27FC236}">
                <a16:creationId xmlns:a16="http://schemas.microsoft.com/office/drawing/2014/main" id="{C6343AB5-EC69-4B78-8A19-CB6BD57E5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49" b="89740" l="3500" r="91500">
                        <a14:foregroundMark x1="8000" y1="23410" x2="8000" y2="23410"/>
                        <a14:foregroundMark x1="3583" y1="22688" x2="3583" y2="22688"/>
                        <a14:foregroundMark x1="91500" y1="20954" x2="91500" y2="20954"/>
                        <a14:foregroundMark x1="86083" y1="9249" x2="86083" y2="9249"/>
                        <a14:foregroundMark x1="16917" y1="53613" x2="16917" y2="53613"/>
                        <a14:foregroundMark x1="18167" y1="59104" x2="18167" y2="59104"/>
                        <a14:foregroundMark x1="15750" y1="60405" x2="15750" y2="60405"/>
                        <a14:foregroundMark x1="16917" y1="65173" x2="16917" y2="65173"/>
                        <a14:foregroundMark x1="17000" y1="71387" x2="17000" y2="71387"/>
                        <a14:foregroundMark x1="43667" y1="69798" x2="43667" y2="69798"/>
                        <a14:foregroundMark x1="45583" y1="56358" x2="45583" y2="56358"/>
                        <a14:foregroundMark x1="32500" y1="52312" x2="32500" y2="52312"/>
                        <a14:foregroundMark x1="16667" y1="75434" x2="16667" y2="75434"/>
                        <a14:foregroundMark x1="56167" y1="55491" x2="56167" y2="55491"/>
                        <a14:foregroundMark x1="53583" y1="80058" x2="53583" y2="80058"/>
                        <a14:foregroundMark x1="50833" y1="82948" x2="50833" y2="82948"/>
                        <a14:foregroundMark x1="50083" y1="84249" x2="50083" y2="84249"/>
                        <a14:foregroundMark x1="63000" y1="78324" x2="63000" y2="78324"/>
                        <a14:foregroundMark x1="62083" y1="77601" x2="62083" y2="77601"/>
                        <a14:foregroundMark x1="73500" y1="65318" x2="73500" y2="65318"/>
                        <a14:foregroundMark x1="73583" y1="72543" x2="73583" y2="72543"/>
                        <a14:foregroundMark x1="75333" y1="63439" x2="75333" y2="63439"/>
                        <a14:foregroundMark x1="70667" y1="59971" x2="70667" y2="59971"/>
                        <a14:foregroundMark x1="86083" y1="59393" x2="86083" y2="59393"/>
                        <a14:foregroundMark x1="84000" y1="77312" x2="84000" y2="77312"/>
                        <a14:foregroundMark x1="80667" y1="70087" x2="80667" y2="70087"/>
                        <a14:foregroundMark x1="73083" y1="78757" x2="73083" y2="78757"/>
                        <a14:foregroundMark x1="70500" y1="75145" x2="70500" y2="75145"/>
                        <a14:foregroundMark x1="23083" y1="84538" x2="23083" y2="84538"/>
                        <a14:foregroundMark x1="23417" y1="84827" x2="23417" y2="84827"/>
                        <a14:foregroundMark x1="24333" y1="85694" x2="24333" y2="85694"/>
                        <a14:foregroundMark x1="22417" y1="83960" x2="22417" y2="83960"/>
                        <a14:foregroundMark x1="23917" y1="84393" x2="23917" y2="84393"/>
                        <a14:foregroundMark x1="24667" y1="86272" x2="24667" y2="86272"/>
                        <a14:foregroundMark x1="23917" y1="84827" x2="23917" y2="84827"/>
                        <a14:foregroundMark x1="80750" y1="68931" x2="80750" y2="68931"/>
                        <a14:foregroundMark x1="80750" y1="67919" x2="80750" y2="67919"/>
                        <a14:foregroundMark x1="91250" y1="77168" x2="91250" y2="77168"/>
                        <a14:foregroundMark x1="35583" y1="79480" x2="35583" y2="79480"/>
                        <a14:foregroundMark x1="83750" y1="79624" x2="83750" y2="79624"/>
                        <a14:foregroundMark x1="81000" y1="72543" x2="81000" y2="72543"/>
                        <a14:foregroundMark x1="81000" y1="72543" x2="81000" y2="72832"/>
                        <a14:foregroundMark x1="81500" y1="74277" x2="81500" y2="72977"/>
                        <a14:foregroundMark x1="80750" y1="71532" x2="80750" y2="71532"/>
                        <a14:foregroundMark x1="81167" y1="72832" x2="81167" y2="72832"/>
                        <a14:foregroundMark x1="81167" y1="72399" x2="81167" y2="72399"/>
                        <a14:foregroundMark x1="81167" y1="72399" x2="81167" y2="72832"/>
                        <a14:foregroundMark x1="91000" y1="84249" x2="91000" y2="84249"/>
                        <a14:foregroundMark x1="88333" y1="75145" x2="88333" y2="75145"/>
                        <a14:foregroundMark x1="50833" y1="83815" x2="50833" y2="83815"/>
                        <a14:foregroundMark x1="50333" y1="83815" x2="50333" y2="83815"/>
                        <a14:foregroundMark x1="49917" y1="84971" x2="49917" y2="84971"/>
                        <a14:backgroundMark x1="24833" y1="86705" x2="24833" y2="86705"/>
                        <a14:backgroundMark x1="24667" y1="86561" x2="24667" y2="86561"/>
                        <a14:backgroundMark x1="23833" y1="84393" x2="23833" y2="84393"/>
                        <a14:backgroundMark x1="24083" y1="84393" x2="24083" y2="84393"/>
                        <a14:backgroundMark x1="24667" y1="86272" x2="24667" y2="86272"/>
                        <a14:backgroundMark x1="26750" y1="78179" x2="26750" y2="78179"/>
                        <a14:backgroundMark x1="26667" y1="77601" x2="26667" y2="77601"/>
                        <a14:backgroundMark x1="26667" y1="78613" x2="26667" y2="78613"/>
                        <a14:backgroundMark x1="26667" y1="79913" x2="26667" y2="79913"/>
                        <a14:backgroundMark x1="26750" y1="77168" x2="26750" y2="77168"/>
                        <a14:backgroundMark x1="34667" y1="81214" x2="34667" y2="81214"/>
                        <a14:backgroundMark x1="34667" y1="80491" x2="34667" y2="80491"/>
                        <a14:backgroundMark x1="34667" y1="80058" x2="34667" y2="80058"/>
                        <a14:backgroundMark x1="34667" y1="79480" x2="34667" y2="79480"/>
                        <a14:backgroundMark x1="34833" y1="79480" x2="34833" y2="79480"/>
                        <a14:backgroundMark x1="27000" y1="80780" x2="27000" y2="80780"/>
                        <a14:backgroundMark x1="27000" y1="81214" x2="27000" y2="81214"/>
                        <a14:backgroundMark x1="26500" y1="77601" x2="26500" y2="77601"/>
                        <a14:backgroundMark x1="26500" y1="76879" x2="26500" y2="76879"/>
                        <a14:backgroundMark x1="26917" y1="76879" x2="26917" y2="76879"/>
                        <a14:backgroundMark x1="27167" y1="81792" x2="27167" y2="81792"/>
                        <a14:backgroundMark x1="71083" y1="78035" x2="71083" y2="78179"/>
                        <a14:backgroundMark x1="84583" y1="80347" x2="84583" y2="80347"/>
                        <a14:backgroundMark x1="83500" y1="76879" x2="83500" y2="76879"/>
                        <a14:backgroundMark x1="81000" y1="73410" x2="81000" y2="73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736" y="-185331"/>
            <a:ext cx="5228528" cy="301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8" name="Google Shape;558;p35"/>
          <p:cNvSpPr txBox="1">
            <a:spLocks noGrp="1"/>
          </p:cNvSpPr>
          <p:nvPr>
            <p:ph type="subTitle" idx="1"/>
          </p:nvPr>
        </p:nvSpPr>
        <p:spPr>
          <a:xfrm>
            <a:off x="739141" y="2763874"/>
            <a:ext cx="7924916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asertividad no es simplemente decir lo que piensas. Significa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comprender tus necesidades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hacerte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responsable de tus emociones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en última instancia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conectar con los demás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sin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pretender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convencerles o imponer tus deseos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sino haciéndote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escuchar y escuchando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las demás personas. 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6"/>
          <p:cNvSpPr/>
          <p:nvPr/>
        </p:nvSpPr>
        <p:spPr>
          <a:xfrm>
            <a:off x="6074847" y="230003"/>
            <a:ext cx="1145700" cy="1145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6"/>
          <p:cNvSpPr txBox="1">
            <a:spLocks noGrp="1"/>
          </p:cNvSpPr>
          <p:nvPr>
            <p:ph type="subTitle" idx="1"/>
          </p:nvPr>
        </p:nvSpPr>
        <p:spPr>
          <a:xfrm>
            <a:off x="3926961" y="1489171"/>
            <a:ext cx="5067759" cy="2278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es-ES" sz="2800" dirty="0"/>
              <a:t> La comunicación asertiva parte de la </a:t>
            </a: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empatía</a:t>
            </a:r>
            <a:r>
              <a:rPr lang="es-ES" sz="2800" dirty="0"/>
              <a:t>: </a:t>
            </a:r>
            <a:r>
              <a:rPr lang="es-ES" sz="2800" b="1" dirty="0"/>
              <a:t>detrás de cada uno de nuestros actos hay una necesidad no satisfecha</a:t>
            </a:r>
            <a:r>
              <a:rPr lang="es-ES" sz="2800" dirty="0"/>
              <a:t>.</a:t>
            </a:r>
            <a:endParaRPr lang="es-MX" sz="2800" dirty="0"/>
          </a:p>
        </p:txBody>
      </p:sp>
      <p:pic>
        <p:nvPicPr>
          <p:cNvPr id="5124" name="Picture 4" descr="Empleados de la empresa compartiendo pensamientos e ideas.">
            <a:extLst>
              <a:ext uri="{FF2B5EF4-FFF2-40B4-BE49-F238E27FC236}">
                <a16:creationId xmlns:a16="http://schemas.microsoft.com/office/drawing/2014/main" id="{0FDAA4F6-8F70-4519-9762-350F9B67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4" b="95736" l="9585" r="89617">
                        <a14:foregroundMark x1="20607" y1="91898" x2="20607" y2="91898"/>
                        <a14:foregroundMark x1="23962" y1="95736" x2="23962" y2="95736"/>
                        <a14:foregroundMark x1="66134" y1="48827" x2="66134" y2="48827"/>
                        <a14:foregroundMark x1="63738" y1="53518" x2="63738" y2="53518"/>
                        <a14:foregroundMark x1="65815" y1="53305" x2="65815" y2="53305"/>
                        <a14:foregroundMark x1="47764" y1="37100" x2="47764" y2="37100"/>
                        <a14:foregroundMark x1="50479" y1="26866" x2="50479" y2="26866"/>
                        <a14:foregroundMark x1="50160" y1="18337" x2="48722" y2="13220"/>
                        <a14:foregroundMark x1="47444" y1="12580" x2="48562" y2="25160"/>
                        <a14:foregroundMark x1="48562" y1="25160" x2="48882" y2="22814"/>
                        <a14:foregroundMark x1="48882" y1="10874" x2="48882" y2="21748"/>
                        <a14:foregroundMark x1="48882" y1="7463" x2="52716" y2="9168"/>
                        <a14:foregroundMark x1="53035" y1="10021" x2="54473" y2="25373"/>
                        <a14:foregroundMark x1="54473" y1="25373" x2="51917" y2="30064"/>
                        <a14:foregroundMark x1="44089" y1="32409" x2="43131" y2="20469"/>
                        <a14:foregroundMark x1="43131" y1="20469" x2="44728" y2="9808"/>
                        <a14:foregroundMark x1="44728" y1="9808" x2="48722" y2="7249"/>
                        <a14:foregroundMark x1="35144" y1="4478" x2="35144" y2="4478"/>
                        <a14:foregroundMark x1="60543" y1="5330" x2="60543" y2="5330"/>
                        <a14:foregroundMark x1="58946" y1="7249" x2="58946" y2="7249"/>
                        <a14:foregroundMark x1="34984" y1="4264" x2="34984" y2="4264"/>
                        <a14:foregroundMark x1="62939" y1="16205" x2="62939" y2="16205"/>
                        <a14:foregroundMark x1="61502" y1="15778" x2="61502" y2="15778"/>
                        <a14:foregroundMark x1="61661" y1="16844" x2="61661" y2="16844"/>
                        <a14:foregroundMark x1="36741" y1="27292" x2="36741" y2="27292"/>
                        <a14:foregroundMark x1="34984" y1="28998" x2="34984" y2="28998"/>
                        <a14:foregroundMark x1="34665" y1="28998" x2="34665" y2="28998"/>
                        <a14:foregroundMark x1="34824" y1="15778" x2="34824" y2="15778"/>
                        <a14:foregroundMark x1="31629" y1="15778" x2="31629" y2="15778"/>
                        <a14:foregroundMark x1="31629" y1="17058" x2="31629" y2="17058"/>
                        <a14:foregroundMark x1="58946" y1="26866" x2="58946" y2="26866"/>
                        <a14:foregroundMark x1="58946" y1="26439" x2="58946" y2="26439"/>
                        <a14:foregroundMark x1="59425" y1="26226" x2="59425" y2="26226"/>
                        <a14:foregroundMark x1="58626" y1="25800" x2="58626" y2="25800"/>
                        <a14:foregroundMark x1="31150" y1="89765" x2="31150" y2="89765"/>
                        <a14:foregroundMark x1="31150" y1="90832" x2="31150" y2="90832"/>
                        <a14:foregroundMark x1="31629" y1="90618" x2="31629" y2="90618"/>
                        <a14:foregroundMark x1="31310" y1="91045" x2="31310" y2="91045"/>
                        <a14:foregroundMark x1="31470" y1="90405" x2="31470" y2="91045"/>
                        <a14:foregroundMark x1="66134" y1="43284" x2="66134" y2="43284"/>
                        <a14:backgroundMark x1="11821" y1="63753" x2="11821" y2="63753"/>
                        <a14:backgroundMark x1="34185" y1="78678" x2="34185" y2="78678"/>
                        <a14:backgroundMark x1="38498" y1="82303" x2="38498" y2="82303"/>
                        <a14:backgroundMark x1="32268" y1="92111" x2="32268" y2="92111"/>
                        <a14:backgroundMark x1="32109" y1="91045" x2="32109" y2="91045"/>
                        <a14:backgroundMark x1="32109" y1="95522" x2="32109" y2="95522"/>
                        <a14:backgroundMark x1="32109" y1="90405" x2="32109" y2="90192"/>
                        <a14:backgroundMark x1="31949" y1="90405" x2="31949" y2="90405"/>
                        <a14:backgroundMark x1="68051" y1="78465" x2="68051" y2="78465"/>
                        <a14:backgroundMark x1="68850" y1="78465" x2="68850" y2="78465"/>
                        <a14:backgroundMark x1="68530" y1="78465" x2="68530" y2="78465"/>
                        <a14:backgroundMark x1="63259" y1="81876" x2="63259" y2="81876"/>
                        <a14:backgroundMark x1="66454" y1="93817" x2="66454" y2="93817"/>
                        <a14:backgroundMark x1="62939" y1="30704" x2="62939" y2="30704"/>
                        <a14:backgroundMark x1="63099" y1="30064" x2="61981" y2="30490"/>
                        <a14:backgroundMark x1="31310" y1="17484" x2="31310" y2="17484"/>
                        <a14:backgroundMark x1="31629" y1="17910" x2="31629" y2="17910"/>
                        <a14:backgroundMark x1="12141" y1="63753" x2="12141" y2="63753"/>
                        <a14:backgroundMark x1="32109" y1="89765" x2="32109" y2="89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13" y="802853"/>
            <a:ext cx="4325898" cy="32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EC6EDDA7-AB25-4D53-A9BD-399CC15DE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0" y="4310055"/>
            <a:ext cx="1890923" cy="767343"/>
          </a:xfrm>
          <a:prstGeom prst="rect">
            <a:avLst/>
          </a:prstGeom>
        </p:spPr>
      </p:pic>
      <p:pic>
        <p:nvPicPr>
          <p:cNvPr id="12" name="Imagen 1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09BA33C-51CF-4FEF-8284-8C46B4EE6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7" y="4485476"/>
            <a:ext cx="1797674" cy="59889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sertividad animación">
            <a:hlinkClick r:id="" action="ppaction://media"/>
            <a:extLst>
              <a:ext uri="{FF2B5EF4-FFF2-40B4-BE49-F238E27FC236}">
                <a16:creationId xmlns:a16="http://schemas.microsoft.com/office/drawing/2014/main" id="{45951B4D-A508-405E-9E23-6116C3AABD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364" y="326846"/>
            <a:ext cx="7981882" cy="4489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1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COMUNICACIÓN </a:t>
            </a:r>
            <a:r>
              <a:rPr lang="en" dirty="0">
                <a:solidFill>
                  <a:schemeClr val="lt1"/>
                </a:solidFill>
              </a:rPr>
              <a:t>ASERTIVA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81" name="Google Shape;681;p41"/>
          <p:cNvSpPr txBox="1"/>
          <p:nvPr/>
        </p:nvSpPr>
        <p:spPr>
          <a:xfrm>
            <a:off x="731274" y="2762163"/>
            <a:ext cx="1792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Notable"/>
                <a:ea typeface="Notable"/>
                <a:cs typeface="Notable"/>
                <a:sym typeface="Notable"/>
              </a:rPr>
              <a:t>OBSERVA</a:t>
            </a:r>
            <a:endParaRPr dirty="0">
              <a:solidFill>
                <a:schemeClr val="lt1"/>
              </a:solidFill>
              <a:latin typeface="Notable"/>
              <a:ea typeface="Notable"/>
              <a:cs typeface="Notable"/>
              <a:sym typeface="Notable"/>
            </a:endParaRPr>
          </a:p>
        </p:txBody>
      </p:sp>
      <p:sp>
        <p:nvSpPr>
          <p:cNvPr id="682" name="Google Shape;682;p41"/>
          <p:cNvSpPr txBox="1"/>
          <p:nvPr/>
        </p:nvSpPr>
        <p:spPr>
          <a:xfrm>
            <a:off x="731724" y="3007032"/>
            <a:ext cx="17913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rPr>
              <a:t>LOS HECHOS SIN JUZGAR</a:t>
            </a:r>
            <a:endParaRPr dirty="0">
              <a:solidFill>
                <a:schemeClr val="lt1"/>
              </a:solidFill>
              <a:latin typeface="Mallanna"/>
              <a:ea typeface="Mallanna"/>
              <a:cs typeface="Mallanna"/>
              <a:sym typeface="Mallanna"/>
            </a:endParaRPr>
          </a:p>
        </p:txBody>
      </p:sp>
      <p:sp>
        <p:nvSpPr>
          <p:cNvPr id="683" name="Google Shape;683;p41"/>
          <p:cNvSpPr txBox="1"/>
          <p:nvPr/>
        </p:nvSpPr>
        <p:spPr>
          <a:xfrm>
            <a:off x="2269363" y="2762163"/>
            <a:ext cx="2567331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Notable"/>
                <a:ea typeface="Notable"/>
                <a:cs typeface="Notable"/>
                <a:sym typeface="Notable"/>
              </a:rPr>
              <a:t>RESPONSABILIZATE</a:t>
            </a:r>
            <a:endParaRPr dirty="0">
              <a:solidFill>
                <a:schemeClr val="lt1"/>
              </a:solidFill>
              <a:latin typeface="Notable"/>
              <a:ea typeface="Notable"/>
              <a:cs typeface="Notable"/>
              <a:sym typeface="Notable"/>
            </a:endParaRPr>
          </a:p>
        </p:txBody>
      </p:sp>
      <p:sp>
        <p:nvSpPr>
          <p:cNvPr id="684" name="Google Shape;684;p41"/>
          <p:cNvSpPr txBox="1"/>
          <p:nvPr/>
        </p:nvSpPr>
        <p:spPr>
          <a:xfrm>
            <a:off x="2693874" y="3007032"/>
            <a:ext cx="17913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rPr>
              <a:t>DE TUS SENTIMIENTOS</a:t>
            </a:r>
            <a:endParaRPr dirty="0">
              <a:solidFill>
                <a:schemeClr val="lt1"/>
              </a:solidFill>
              <a:latin typeface="Mallanna"/>
              <a:ea typeface="Mallanna"/>
              <a:cs typeface="Mallanna"/>
              <a:sym typeface="Mallanna"/>
            </a:endParaRPr>
          </a:p>
        </p:txBody>
      </p:sp>
      <p:sp>
        <p:nvSpPr>
          <p:cNvPr id="685" name="Google Shape;685;p41"/>
          <p:cNvSpPr txBox="1"/>
          <p:nvPr/>
        </p:nvSpPr>
        <p:spPr>
          <a:xfrm>
            <a:off x="4655574" y="2762163"/>
            <a:ext cx="1792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Notable"/>
                <a:ea typeface="Notable"/>
                <a:cs typeface="Notable"/>
                <a:sym typeface="Notable"/>
              </a:rPr>
              <a:t>ENCUENTRA</a:t>
            </a:r>
            <a:endParaRPr dirty="0">
              <a:solidFill>
                <a:schemeClr val="lt1"/>
              </a:solidFill>
              <a:latin typeface="Notable"/>
              <a:ea typeface="Notable"/>
              <a:cs typeface="Notable"/>
              <a:sym typeface="Notable"/>
            </a:endParaRPr>
          </a:p>
        </p:txBody>
      </p:sp>
      <p:sp>
        <p:nvSpPr>
          <p:cNvPr id="686" name="Google Shape;686;p41"/>
          <p:cNvSpPr txBox="1"/>
          <p:nvPr/>
        </p:nvSpPr>
        <p:spPr>
          <a:xfrm>
            <a:off x="4656024" y="3007032"/>
            <a:ext cx="17913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rPr>
              <a:t>TUS NECESIDADES NO CUBIERTAS</a:t>
            </a:r>
            <a:endParaRPr dirty="0">
              <a:solidFill>
                <a:schemeClr val="lt1"/>
              </a:solidFill>
              <a:latin typeface="Mallanna"/>
              <a:ea typeface="Mallanna"/>
              <a:cs typeface="Mallanna"/>
              <a:sym typeface="Mallanna"/>
            </a:endParaRPr>
          </a:p>
        </p:txBody>
      </p:sp>
      <p:sp>
        <p:nvSpPr>
          <p:cNvPr id="687" name="Google Shape;687;p41"/>
          <p:cNvSpPr txBox="1"/>
          <p:nvPr/>
        </p:nvSpPr>
        <p:spPr>
          <a:xfrm>
            <a:off x="6620526" y="2762163"/>
            <a:ext cx="1792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Notable"/>
                <a:ea typeface="Notable"/>
                <a:cs typeface="Notable"/>
                <a:sym typeface="Notable"/>
              </a:rPr>
              <a:t>HAZ</a:t>
            </a:r>
            <a:endParaRPr dirty="0">
              <a:solidFill>
                <a:schemeClr val="lt1"/>
              </a:solidFill>
              <a:latin typeface="Notable"/>
              <a:ea typeface="Notable"/>
              <a:cs typeface="Notable"/>
              <a:sym typeface="Notable"/>
            </a:endParaRPr>
          </a:p>
        </p:txBody>
      </p:sp>
      <p:sp>
        <p:nvSpPr>
          <p:cNvPr id="688" name="Google Shape;688;p41"/>
          <p:cNvSpPr txBox="1"/>
          <p:nvPr/>
        </p:nvSpPr>
        <p:spPr>
          <a:xfrm>
            <a:off x="6509035" y="3007032"/>
            <a:ext cx="2171935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rPr>
              <a:t>UNA PETICIÓN CONCRETA QUE RESPETE LAS NECESIDADES DE LAS PERSONAS</a:t>
            </a:r>
            <a:endParaRPr dirty="0">
              <a:solidFill>
                <a:schemeClr val="lt1"/>
              </a:solidFill>
              <a:latin typeface="Mallanna"/>
              <a:ea typeface="Mallanna"/>
              <a:cs typeface="Mallanna"/>
              <a:sym typeface="Mallanna"/>
            </a:endParaRPr>
          </a:p>
        </p:txBody>
      </p:sp>
      <p:sp>
        <p:nvSpPr>
          <p:cNvPr id="689" name="Google Shape;689;p41"/>
          <p:cNvSpPr/>
          <p:nvPr/>
        </p:nvSpPr>
        <p:spPr>
          <a:xfrm>
            <a:off x="1180942" y="1612401"/>
            <a:ext cx="868800" cy="86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41"/>
          <p:cNvSpPr/>
          <p:nvPr/>
        </p:nvSpPr>
        <p:spPr>
          <a:xfrm>
            <a:off x="3117490" y="1612401"/>
            <a:ext cx="868800" cy="86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1"/>
          <p:cNvSpPr/>
          <p:nvPr/>
        </p:nvSpPr>
        <p:spPr>
          <a:xfrm>
            <a:off x="5105242" y="1612401"/>
            <a:ext cx="868800" cy="86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41"/>
          <p:cNvSpPr/>
          <p:nvPr/>
        </p:nvSpPr>
        <p:spPr>
          <a:xfrm>
            <a:off x="7031462" y="1629921"/>
            <a:ext cx="868800" cy="86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3" name="Google Shape;693;p41"/>
          <p:cNvCxnSpPr>
            <a:stCxn id="689" idx="0"/>
            <a:endCxn id="690" idx="0"/>
          </p:cNvCxnSpPr>
          <p:nvPr/>
        </p:nvCxnSpPr>
        <p:spPr>
          <a:xfrm rot="5400000" flipH="1" flipV="1">
            <a:off x="2583616" y="644127"/>
            <a:ext cx="12700" cy="1936548"/>
          </a:xfrm>
          <a:prstGeom prst="bentConnector3">
            <a:avLst>
              <a:gd name="adj1" fmla="val 180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4" name="Google Shape;694;p41"/>
          <p:cNvCxnSpPr>
            <a:stCxn id="690" idx="0"/>
            <a:endCxn id="691" idx="0"/>
          </p:cNvCxnSpPr>
          <p:nvPr/>
        </p:nvCxnSpPr>
        <p:spPr>
          <a:xfrm rot="5400000" flipH="1" flipV="1">
            <a:off x="4545766" y="618525"/>
            <a:ext cx="12700" cy="1987752"/>
          </a:xfrm>
          <a:prstGeom prst="bentConnector3">
            <a:avLst>
              <a:gd name="adj1" fmla="val 180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5" name="Google Shape;695;p41"/>
          <p:cNvCxnSpPr>
            <a:stCxn id="691" idx="0"/>
            <a:endCxn id="692" idx="0"/>
          </p:cNvCxnSpPr>
          <p:nvPr/>
        </p:nvCxnSpPr>
        <p:spPr>
          <a:xfrm rot="16200000" flipH="1">
            <a:off x="6493992" y="658051"/>
            <a:ext cx="17520" cy="1926220"/>
          </a:xfrm>
          <a:prstGeom prst="bentConnector3">
            <a:avLst>
              <a:gd name="adj1" fmla="val -1304795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8" name="Imagen 37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F17409D9-A5DD-4B09-9EC8-8B59F7A9E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0" y="4310055"/>
            <a:ext cx="1890923" cy="767343"/>
          </a:xfrm>
          <a:prstGeom prst="rect">
            <a:avLst/>
          </a:prstGeom>
        </p:spPr>
      </p:pic>
      <p:pic>
        <p:nvPicPr>
          <p:cNvPr id="39" name="Imagen 3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E575BF9-D489-449D-B48F-27FAD67DA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7" y="4485476"/>
            <a:ext cx="1797674" cy="598894"/>
          </a:xfrm>
          <a:prstGeom prst="rect">
            <a:avLst/>
          </a:prstGeom>
        </p:spPr>
      </p:pic>
      <p:sp>
        <p:nvSpPr>
          <p:cNvPr id="42" name="Google Shape;580;p36">
            <a:extLst>
              <a:ext uri="{FF2B5EF4-FFF2-40B4-BE49-F238E27FC236}">
                <a16:creationId xmlns:a16="http://schemas.microsoft.com/office/drawing/2014/main" id="{B200D724-2045-4ED0-94AC-CDF87C92DB30}"/>
              </a:ext>
            </a:extLst>
          </p:cNvPr>
          <p:cNvSpPr txBox="1">
            <a:spLocks/>
          </p:cNvSpPr>
          <p:nvPr/>
        </p:nvSpPr>
        <p:spPr>
          <a:xfrm>
            <a:off x="1132540" y="1595481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 dirty="0">
                <a:solidFill>
                  <a:schemeClr val="accent1"/>
                </a:solidFill>
                <a:latin typeface="Notable" panose="020B0604020202020204" charset="0"/>
              </a:rPr>
              <a:t>1</a:t>
            </a:r>
          </a:p>
        </p:txBody>
      </p:sp>
      <p:sp>
        <p:nvSpPr>
          <p:cNvPr id="43" name="Google Shape;580;p36">
            <a:extLst>
              <a:ext uri="{FF2B5EF4-FFF2-40B4-BE49-F238E27FC236}">
                <a16:creationId xmlns:a16="http://schemas.microsoft.com/office/drawing/2014/main" id="{62306E8C-C0F9-4C34-A26C-D3E836D7E794}"/>
              </a:ext>
            </a:extLst>
          </p:cNvPr>
          <p:cNvSpPr txBox="1">
            <a:spLocks/>
          </p:cNvSpPr>
          <p:nvPr/>
        </p:nvSpPr>
        <p:spPr>
          <a:xfrm>
            <a:off x="3094690" y="1629921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 dirty="0">
                <a:solidFill>
                  <a:schemeClr val="accent1"/>
                </a:solidFill>
                <a:latin typeface="Notable" panose="020B0604020202020204" charset="0"/>
              </a:rPr>
              <a:t>2</a:t>
            </a:r>
          </a:p>
        </p:txBody>
      </p:sp>
      <p:sp>
        <p:nvSpPr>
          <p:cNvPr id="46" name="Google Shape;580;p36">
            <a:extLst>
              <a:ext uri="{FF2B5EF4-FFF2-40B4-BE49-F238E27FC236}">
                <a16:creationId xmlns:a16="http://schemas.microsoft.com/office/drawing/2014/main" id="{81BE25E7-6B95-4549-AC3F-460912AB8C7B}"/>
              </a:ext>
            </a:extLst>
          </p:cNvPr>
          <p:cNvSpPr txBox="1">
            <a:spLocks/>
          </p:cNvSpPr>
          <p:nvPr/>
        </p:nvSpPr>
        <p:spPr>
          <a:xfrm>
            <a:off x="5076838" y="1618127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 dirty="0">
                <a:solidFill>
                  <a:schemeClr val="accent1"/>
                </a:solidFill>
                <a:latin typeface="Notable" panose="020B0604020202020204" charset="0"/>
              </a:rPr>
              <a:t>3</a:t>
            </a:r>
          </a:p>
        </p:txBody>
      </p:sp>
      <p:sp>
        <p:nvSpPr>
          <p:cNvPr id="47" name="Google Shape;580;p36">
            <a:extLst>
              <a:ext uri="{FF2B5EF4-FFF2-40B4-BE49-F238E27FC236}">
                <a16:creationId xmlns:a16="http://schemas.microsoft.com/office/drawing/2014/main" id="{08D75BD0-4F81-4E30-B8C9-1BBFB6479237}"/>
              </a:ext>
            </a:extLst>
          </p:cNvPr>
          <p:cNvSpPr txBox="1">
            <a:spLocks/>
          </p:cNvSpPr>
          <p:nvPr/>
        </p:nvSpPr>
        <p:spPr>
          <a:xfrm>
            <a:off x="6976466" y="1614335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 dirty="0">
                <a:solidFill>
                  <a:schemeClr val="accent1"/>
                </a:solidFill>
                <a:latin typeface="Notable" panose="020B0604020202020204" charset="0"/>
              </a:rPr>
              <a:t>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El empresario busca lejos para nuevos negocios con binoculares">
            <a:extLst>
              <a:ext uri="{FF2B5EF4-FFF2-40B4-BE49-F238E27FC236}">
                <a16:creationId xmlns:a16="http://schemas.microsoft.com/office/drawing/2014/main" id="{48FCA948-621C-403A-911A-54EFC7EB7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3" b="86422" l="5911" r="53834">
                        <a14:foregroundMark x1="23323" y1="82268" x2="23323" y2="82268"/>
                        <a14:foregroundMark x1="23003" y1="85623" x2="23003" y2="85623"/>
                        <a14:foregroundMark x1="33227" y1="86581" x2="33227" y2="86581"/>
                        <a14:foregroundMark x1="30192" y1="7987" x2="30192" y2="7987"/>
                        <a14:foregroundMark x1="30032" y1="4633" x2="30032" y2="4633"/>
                        <a14:foregroundMark x1="19329" y1="23962" x2="19329" y2="23962"/>
                        <a14:foregroundMark x1="30351" y1="24760" x2="30351" y2="24760"/>
                        <a14:foregroundMark x1="30192" y1="24760" x2="29233" y2="25559"/>
                        <a14:foregroundMark x1="43131" y1="22045" x2="43131" y2="22045"/>
                        <a14:backgroundMark x1="44249" y1="87700" x2="44249" y2="87700"/>
                        <a14:backgroundMark x1="44249" y1="85942" x2="44249" y2="85942"/>
                        <a14:backgroundMark x1="41214" y1="83706" x2="41214" y2="83706"/>
                        <a14:backgroundMark x1="23003" y1="85942" x2="23003" y2="85942"/>
                        <a14:backgroundMark x1="22524" y1="85623" x2="22524" y2="85623"/>
                        <a14:backgroundMark x1="16613" y1="82748" x2="13898" y2="80671"/>
                        <a14:backgroundMark x1="11022" y1="81629" x2="15335" y2="74441"/>
                        <a14:backgroundMark x1="15335" y1="74441" x2="15655" y2="74281"/>
                        <a14:backgroundMark x1="20288" y1="74441" x2="17732" y2="74281"/>
                        <a14:backgroundMark x1="26997" y1="71725" x2="26997" y2="71725"/>
                        <a14:backgroundMark x1="28115" y1="71725" x2="28115" y2="71725"/>
                        <a14:backgroundMark x1="28115" y1="72045" x2="28115" y2="72045"/>
                        <a14:backgroundMark x1="28754" y1="72204" x2="28754" y2="72204"/>
                        <a14:backgroundMark x1="29712" y1="72204" x2="29712" y2="72204"/>
                        <a14:backgroundMark x1="29712" y1="72204" x2="29712" y2="72204"/>
                        <a14:backgroundMark x1="29712" y1="71725" x2="29712" y2="71725"/>
                        <a14:backgroundMark x1="17732" y1="74441" x2="17732" y2="74441"/>
                        <a14:backgroundMark x1="18371" y1="73323" x2="18371" y2="73323"/>
                        <a14:backgroundMark x1="20927" y1="72843" x2="20927" y2="72843"/>
                        <a14:backgroundMark x1="38019" y1="73802" x2="38019" y2="73802"/>
                        <a14:backgroundMark x1="37220" y1="72524" x2="37220" y2="72524"/>
                        <a14:backgroundMark x1="36102" y1="72364" x2="36102" y2="72364"/>
                        <a14:backgroundMark x1="30831" y1="27796" x2="30831" y2="2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176" b="10877"/>
          <a:stretch/>
        </p:blipFill>
        <p:spPr bwMode="auto">
          <a:xfrm>
            <a:off x="1421389" y="784098"/>
            <a:ext cx="2948078" cy="439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0" name="Google Shape;720;p42"/>
          <p:cNvSpPr txBox="1">
            <a:spLocks noGrp="1"/>
          </p:cNvSpPr>
          <p:nvPr>
            <p:ph type="body" idx="1"/>
          </p:nvPr>
        </p:nvSpPr>
        <p:spPr>
          <a:xfrm>
            <a:off x="4380313" y="1424647"/>
            <a:ext cx="4414200" cy="29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0" indent="0" algn="just">
              <a:buNone/>
            </a:pP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Separar tus observaciones de tus evaluaciones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27000" indent="0" algn="just">
              <a:buNone/>
            </a:pPr>
            <a:endParaRPr lang="es-ES" sz="2000" dirty="0"/>
          </a:p>
          <a:p>
            <a:pPr marL="127000" indent="0" algn="just">
              <a:buNone/>
            </a:pPr>
            <a:r>
              <a:rPr lang="es-ES" sz="2000" dirty="0"/>
              <a:t>Para ello debes describir lo que ha ocurrido sin emitir ningún juicio o interpretación, </a:t>
            </a:r>
            <a:r>
              <a:rPr lang="es-ES" sz="2000" b="1" dirty="0"/>
              <a:t>con ello aumentarás las probabilidades de que te escuchen</a:t>
            </a:r>
            <a:r>
              <a:rPr lang="es-ES" sz="2000" dirty="0"/>
              <a:t>, evitando que se pongan a la defensiva de inmediato.</a:t>
            </a:r>
          </a:p>
        </p:txBody>
      </p:sp>
      <p:sp>
        <p:nvSpPr>
          <p:cNvPr id="721" name="Google Shape;721;p42"/>
          <p:cNvSpPr txBox="1">
            <a:spLocks noGrp="1"/>
          </p:cNvSpPr>
          <p:nvPr>
            <p:ph type="title"/>
          </p:nvPr>
        </p:nvSpPr>
        <p:spPr>
          <a:xfrm>
            <a:off x="900474" y="353337"/>
            <a:ext cx="77271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OBSERVAR LOS HECHOS SIN JUZGAR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23" name="Google Shape;723;p42"/>
          <p:cNvSpPr/>
          <p:nvPr/>
        </p:nvSpPr>
        <p:spPr>
          <a:xfrm>
            <a:off x="38283" y="81955"/>
            <a:ext cx="1363433" cy="1342692"/>
          </a:xfrm>
          <a:custGeom>
            <a:avLst/>
            <a:gdLst/>
            <a:ahLst/>
            <a:cxnLst/>
            <a:rect l="l" t="t" r="r" b="b"/>
            <a:pathLst>
              <a:path w="212787" h="209550" extrusionOk="0">
                <a:moveTo>
                  <a:pt x="69449" y="0"/>
                </a:moveTo>
                <a:lnTo>
                  <a:pt x="71683" y="60137"/>
                </a:lnTo>
                <a:lnTo>
                  <a:pt x="12835" y="47503"/>
                </a:lnTo>
                <a:lnTo>
                  <a:pt x="53204" y="92140"/>
                </a:lnTo>
                <a:lnTo>
                  <a:pt x="0" y="120275"/>
                </a:lnTo>
                <a:lnTo>
                  <a:pt x="59622" y="128526"/>
                </a:lnTo>
                <a:lnTo>
                  <a:pt x="36959" y="184280"/>
                </a:lnTo>
                <a:lnTo>
                  <a:pt x="87928" y="152278"/>
                </a:lnTo>
                <a:lnTo>
                  <a:pt x="106379" y="209550"/>
                </a:lnTo>
                <a:lnTo>
                  <a:pt x="124859" y="152278"/>
                </a:lnTo>
                <a:lnTo>
                  <a:pt x="175828" y="184280"/>
                </a:lnTo>
                <a:lnTo>
                  <a:pt x="153165" y="128526"/>
                </a:lnTo>
                <a:lnTo>
                  <a:pt x="212787" y="120275"/>
                </a:lnTo>
                <a:lnTo>
                  <a:pt x="159583" y="92140"/>
                </a:lnTo>
                <a:lnTo>
                  <a:pt x="199952" y="47503"/>
                </a:lnTo>
                <a:lnTo>
                  <a:pt x="141104" y="60137"/>
                </a:lnTo>
                <a:lnTo>
                  <a:pt x="143338" y="0"/>
                </a:lnTo>
                <a:lnTo>
                  <a:pt x="106379" y="47503"/>
                </a:lnTo>
                <a:lnTo>
                  <a:pt x="694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Imagen 5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DB613D18-A3C1-4637-A714-EA05621A3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0" y="4310055"/>
            <a:ext cx="1890923" cy="767343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74ED469-BA2C-480E-BA4E-8CA57A06E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7" y="4485476"/>
            <a:ext cx="1797674" cy="59889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/>
          <p:nvPr/>
        </p:nvSpPr>
        <p:spPr>
          <a:xfrm>
            <a:off x="318591" y="1406219"/>
            <a:ext cx="3876063" cy="178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chemeClr val="lt1"/>
                </a:solidFill>
                <a:latin typeface="Mallanna"/>
                <a:ea typeface="Mallanna"/>
                <a:cs typeface="Mallanna"/>
                <a:sym typeface="Mallanna"/>
              </a:rPr>
              <a:t>Transformar tus interpretaciones en observaciones te ayudará también a responsabilizarte de tus reacciones tomando tus necesidades como el origen de tus sentimientos.</a:t>
            </a:r>
          </a:p>
        </p:txBody>
      </p:sp>
      <p:pic>
        <p:nvPicPr>
          <p:cNvPr id="23" name="Imagen 22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10036358-9E9C-4E76-91BA-36DB34087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0" y="4310055"/>
            <a:ext cx="1890923" cy="767343"/>
          </a:xfrm>
          <a:prstGeom prst="rect">
            <a:avLst/>
          </a:prstGeom>
        </p:spPr>
      </p:pic>
      <p:pic>
        <p:nvPicPr>
          <p:cNvPr id="24" name="Imagen 2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C7CDE18-9BB5-4851-832C-621971C44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7" y="4485476"/>
            <a:ext cx="1797674" cy="5988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CE6DC26-03D7-46C1-B5E4-024E9191BD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7" b="43967" l="30822" r="53723">
                        <a14:foregroundMark x1="38796" y1="35000" x2="38321" y2="41967"/>
                        <a14:foregroundMark x1="38321" y1="41967" x2="38321" y2="41733"/>
                        <a14:foregroundMark x1="38585" y1="42600" x2="41032" y2="42233"/>
                        <a14:foregroundMark x1="41225" y1="41967" x2="41225" y2="41967"/>
                        <a14:foregroundMark x1="42017" y1="43200" x2="42017" y2="43200"/>
                        <a14:foregroundMark x1="43197" y1="43967" x2="43197" y2="43967"/>
                        <a14:foregroundMark x1="30822" y1="41600" x2="30822" y2="41600"/>
                        <a14:foregroundMark x1="41084" y1="14700" x2="41084" y2="14700"/>
                        <a14:foregroundMark x1="41155" y1="14333" x2="41155" y2="14333"/>
                        <a14:foregroundMark x1="50554" y1="15067" x2="50554" y2="15067"/>
                        <a14:foregroundMark x1="49762" y1="16433" x2="49762" y2="16433"/>
                        <a14:foregroundMark x1="47932" y1="16567" x2="47932" y2="16567"/>
                        <a14:foregroundMark x1="48724" y1="16067" x2="48724" y2="16067"/>
                        <a14:foregroundMark x1="48988" y1="15433" x2="48988" y2="16433"/>
                        <a14:foregroundMark x1="49974" y1="15200" x2="49974" y2="15200"/>
                        <a14:foregroundMark x1="49305" y1="15067" x2="49305" y2="15067"/>
                        <a14:foregroundMark x1="45626" y1="17567" x2="45626" y2="17567"/>
                        <a14:foregroundMark x1="45555" y1="17567" x2="45555" y2="17567"/>
                        <a14:foregroundMark x1="51223" y1="15333" x2="51223" y2="15333"/>
                        <a14:foregroundMark x1="51153" y1="15333" x2="51153" y2="15333"/>
                        <a14:foregroundMark x1="50766" y1="13933" x2="51417" y2="16800"/>
                        <a14:foregroundMark x1="50238" y1="12067" x2="50238" y2="12067"/>
                      </a14:backgroundRemoval>
                    </a14:imgEffect>
                  </a14:imgLayer>
                </a14:imgProps>
              </a:ext>
            </a:extLst>
          </a:blip>
          <a:srcRect l="28026" r="43421" b="55170"/>
          <a:stretch/>
        </p:blipFill>
        <p:spPr>
          <a:xfrm>
            <a:off x="3301017" y="-778925"/>
            <a:ext cx="6137814" cy="50889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ffects of Social Media on Children Thesis by Slidesgo">
  <a:themeElements>
    <a:clrScheme name="Simple Light">
      <a:dk1>
        <a:srgbClr val="FFA2B9"/>
      </a:dk1>
      <a:lt1>
        <a:srgbClr val="FFFFFF"/>
      </a:lt1>
      <a:dk2>
        <a:srgbClr val="614ABD"/>
      </a:dk2>
      <a:lt2>
        <a:srgbClr val="FA8341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Microsoft Office PowerPoint</Application>
  <PresentationFormat>Presentación en pantalla (16:9)</PresentationFormat>
  <Paragraphs>46</Paragraphs>
  <Slides>14</Slides>
  <Notes>14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Notable</vt:lpstr>
      <vt:lpstr>Arial</vt:lpstr>
      <vt:lpstr>Loved by the King</vt:lpstr>
      <vt:lpstr>Arial Nova</vt:lpstr>
      <vt:lpstr>Nunito Light</vt:lpstr>
      <vt:lpstr>Calibri</vt:lpstr>
      <vt:lpstr>Mallanna</vt:lpstr>
      <vt:lpstr>Mulish SemiBold</vt:lpstr>
      <vt:lpstr>Roboto Condensed Light</vt:lpstr>
      <vt:lpstr>Effects of Social Media on Children Thesis by Slidesgo</vt:lpstr>
      <vt:lpstr>COMUNICACIÓN ASERTIVA</vt:lpstr>
      <vt:lpstr>¿Qué es la comunicación?</vt:lpstr>
      <vt:lpstr>MODELO TRANSACCIONAL</vt:lpstr>
      <vt:lpstr>COMUNICACIÓN ASERTIVA</vt:lpstr>
      <vt:lpstr>Presentación de PowerPoint</vt:lpstr>
      <vt:lpstr>Presentación de PowerPoint</vt:lpstr>
      <vt:lpstr>COMUNICACIÓN ASERTIVA</vt:lpstr>
      <vt:lpstr>OBSERVAR LOS HECHOS SIN JUZGAR</vt:lpstr>
      <vt:lpstr>Presentación de PowerPoint</vt:lpstr>
      <vt:lpstr>RESPONSABILIZATE DE TUS SENTIMIENTOS</vt:lpstr>
      <vt:lpstr>Presentación de PowerPoint</vt:lpstr>
      <vt:lpstr>ENCUENTRA TUS NECESIDADES NO CUBIERTAS</vt:lpstr>
      <vt:lpstr>HAZ UNA PETICIÓN CONCRETA QUE RESPETE LAS NECESIDADES DE LAS PERSONAS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COMUNICACIÓN ASERTIVA</dc:title>
  <dc:creator>Maria del Carmen Caballero Martinez</dc:creator>
  <cp:lastModifiedBy>Maria del Carmen Caballero Martinez</cp:lastModifiedBy>
  <cp:revision>1</cp:revision>
  <dcterms:modified xsi:type="dcterms:W3CDTF">2022-11-03T23:07:10Z</dcterms:modified>
</cp:coreProperties>
</file>